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7" r:id="rId2"/>
    <p:sldId id="259" r:id="rId3"/>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87"/>
    <p:restoredTop sz="96327"/>
  </p:normalViewPr>
  <p:slideViewPr>
    <p:cSldViewPr snapToGrid="0">
      <p:cViewPr varScale="1">
        <p:scale>
          <a:sx n="180" d="100"/>
          <a:sy n="180" d="100"/>
        </p:scale>
        <p:origin x="536"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de-DE"/>
              <a:t>Mastertitelformat bearbeiten</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en-US" dirty="0"/>
          </a:p>
        </p:txBody>
      </p:sp>
      <p:sp>
        <p:nvSpPr>
          <p:cNvPr id="4" name="Date Placeholder 3"/>
          <p:cNvSpPr>
            <a:spLocks noGrp="1"/>
          </p:cNvSpPr>
          <p:nvPr>
            <p:ph type="dt" sz="half" idx="10"/>
          </p:nvPr>
        </p:nvSpPr>
        <p:spPr/>
        <p:txBody>
          <a:bodyPr/>
          <a:lstStyle/>
          <a:p>
            <a:fld id="{3F2DD85F-23E3-3B49-B20E-8B8ED0432921}" type="datetimeFigureOut">
              <a:rPr lang="de-DE" smtClean="0"/>
              <a:t>29.08.22</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17456066-E49B-134E-8DEB-8C348441C893}" type="slidenum">
              <a:rPr lang="de-DE" smtClean="0"/>
              <a:t>‹Nr.›</a:t>
            </a:fld>
            <a:endParaRPr lang="de-DE"/>
          </a:p>
        </p:txBody>
      </p:sp>
    </p:spTree>
    <p:extLst>
      <p:ext uri="{BB962C8B-B14F-4D97-AF65-F5344CB8AC3E}">
        <p14:creationId xmlns:p14="http://schemas.microsoft.com/office/powerpoint/2010/main" val="32089225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Vertical Text Placehold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3F2DD85F-23E3-3B49-B20E-8B8ED0432921}" type="datetimeFigureOut">
              <a:rPr lang="de-DE" smtClean="0"/>
              <a:t>29.08.22</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17456066-E49B-134E-8DEB-8C348441C893}" type="slidenum">
              <a:rPr lang="de-DE" smtClean="0"/>
              <a:t>‹Nr.›</a:t>
            </a:fld>
            <a:endParaRPr lang="de-DE"/>
          </a:p>
        </p:txBody>
      </p:sp>
    </p:spTree>
    <p:extLst>
      <p:ext uri="{BB962C8B-B14F-4D97-AF65-F5344CB8AC3E}">
        <p14:creationId xmlns:p14="http://schemas.microsoft.com/office/powerpoint/2010/main" val="12954692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de-DE"/>
              <a:t>Mastertitelformat bearbeiten</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3F2DD85F-23E3-3B49-B20E-8B8ED0432921}" type="datetimeFigureOut">
              <a:rPr lang="de-DE" smtClean="0"/>
              <a:t>29.08.22</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17456066-E49B-134E-8DEB-8C348441C893}" type="slidenum">
              <a:rPr lang="de-DE" smtClean="0"/>
              <a:t>‹Nr.›</a:t>
            </a:fld>
            <a:endParaRPr lang="de-DE"/>
          </a:p>
        </p:txBody>
      </p:sp>
    </p:spTree>
    <p:extLst>
      <p:ext uri="{BB962C8B-B14F-4D97-AF65-F5344CB8AC3E}">
        <p14:creationId xmlns:p14="http://schemas.microsoft.com/office/powerpoint/2010/main" val="33549497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DBCF82FA-B46E-3D0A-0255-F809726FF639}"/>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57F9F64F-6ECC-9125-3343-49B68FFA9297}"/>
              </a:ext>
            </a:extLst>
          </p:cNvPr>
          <p:cNvSpPr>
            <a:spLocks noGrp="1"/>
          </p:cNvSpPr>
          <p:nvPr>
            <p:ph type="dt" sz="half" idx="10"/>
          </p:nvPr>
        </p:nvSpPr>
        <p:spPr/>
        <p:txBody>
          <a:bodyPr/>
          <a:lstStyle/>
          <a:p>
            <a:fld id="{3F2DD85F-23E3-3B49-B20E-8B8ED0432921}" type="datetimeFigureOut">
              <a:rPr lang="de-DE" smtClean="0"/>
              <a:t>29.08.22</a:t>
            </a:fld>
            <a:endParaRPr lang="de-DE"/>
          </a:p>
        </p:txBody>
      </p:sp>
      <p:sp>
        <p:nvSpPr>
          <p:cNvPr id="5" name="Fußzeilenplatzhalter 4">
            <a:extLst>
              <a:ext uri="{FF2B5EF4-FFF2-40B4-BE49-F238E27FC236}">
                <a16:creationId xmlns:a16="http://schemas.microsoft.com/office/drawing/2014/main" id="{7FF27D92-CA14-D933-C1A7-5D280DF5C64C}"/>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44DF2371-794C-C7F5-418E-17AA89B4F895}"/>
              </a:ext>
            </a:extLst>
          </p:cNvPr>
          <p:cNvSpPr>
            <a:spLocks noGrp="1"/>
          </p:cNvSpPr>
          <p:nvPr>
            <p:ph type="sldNum" sz="quarter" idx="12"/>
          </p:nvPr>
        </p:nvSpPr>
        <p:spPr/>
        <p:txBody>
          <a:bodyPr/>
          <a:lstStyle/>
          <a:p>
            <a:fld id="{17456066-E49B-134E-8DEB-8C348441C893}" type="slidenum">
              <a:rPr lang="de-DE" smtClean="0"/>
              <a:t>‹Nr.›</a:t>
            </a:fld>
            <a:endParaRPr lang="de-DE"/>
          </a:p>
        </p:txBody>
      </p:sp>
      <p:sp>
        <p:nvSpPr>
          <p:cNvPr id="7" name="Rectangle 163">
            <a:extLst>
              <a:ext uri="{FF2B5EF4-FFF2-40B4-BE49-F238E27FC236}">
                <a16:creationId xmlns:a16="http://schemas.microsoft.com/office/drawing/2014/main" id="{C34F0263-FB8B-792C-9C95-A96EC7CF9CE9}"/>
              </a:ext>
            </a:extLst>
          </p:cNvPr>
          <p:cNvSpPr>
            <a:spLocks noChangeArrowheads="1"/>
          </p:cNvSpPr>
          <p:nvPr userDrawn="1"/>
        </p:nvSpPr>
        <p:spPr bwMode="auto">
          <a:xfrm>
            <a:off x="0" y="412771"/>
            <a:ext cx="7429500" cy="317459"/>
          </a:xfrm>
          <a:prstGeom prst="rect">
            <a:avLst/>
          </a:prstGeom>
          <a:solidFill>
            <a:schemeClr val="bg1">
              <a:lumMod val="85000"/>
            </a:schemeClr>
          </a:solidFill>
          <a:ln w="12700">
            <a:noFill/>
            <a:miter lim="800000"/>
            <a:headEnd/>
            <a:tailEnd/>
          </a:ln>
        </p:spPr>
        <p:txBody>
          <a:bodyPr anchor="ctr">
            <a:spAutoFit/>
          </a:bodyPr>
          <a:lstStyle/>
          <a:p>
            <a:pPr>
              <a:defRPr/>
            </a:pPr>
            <a:endParaRPr lang="de-DE" sz="1463">
              <a:latin typeface="TUIType" pitchFamily="34" charset="0"/>
              <a:ea typeface="+mn-ea"/>
            </a:endParaRPr>
          </a:p>
        </p:txBody>
      </p:sp>
      <p:sp>
        <p:nvSpPr>
          <p:cNvPr id="8" name="Rectangle 113">
            <a:extLst>
              <a:ext uri="{FF2B5EF4-FFF2-40B4-BE49-F238E27FC236}">
                <a16:creationId xmlns:a16="http://schemas.microsoft.com/office/drawing/2014/main" id="{A8B4D2F1-68B8-268C-13AE-DBFA49DF39F5}"/>
              </a:ext>
            </a:extLst>
          </p:cNvPr>
          <p:cNvSpPr>
            <a:spLocks noGrp="1" noChangeArrowheads="1"/>
          </p:cNvSpPr>
          <p:nvPr>
            <p:ph type="title"/>
          </p:nvPr>
        </p:nvSpPr>
        <p:spPr bwMode="auto">
          <a:xfrm>
            <a:off x="371476" y="74942"/>
            <a:ext cx="5225157" cy="9902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b" anchorCtr="0" compatLnSpc="1">
            <a:prstTxWarp prst="textNoShape">
              <a:avLst/>
            </a:prstTxWarp>
            <a:spAutoFit/>
          </a:bodyPr>
          <a:lstStyle/>
          <a:p>
            <a:pPr lvl="0"/>
            <a:r>
              <a:rPr lang="de-DE"/>
              <a:t>Example of a slide with bullet listings.</a:t>
            </a:r>
          </a:p>
        </p:txBody>
      </p:sp>
    </p:spTree>
    <p:extLst>
      <p:ext uri="{BB962C8B-B14F-4D97-AF65-F5344CB8AC3E}">
        <p14:creationId xmlns:p14="http://schemas.microsoft.com/office/powerpoint/2010/main" val="5080679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3F2DD85F-23E3-3B49-B20E-8B8ED0432921}" type="datetimeFigureOut">
              <a:rPr lang="de-DE" smtClean="0"/>
              <a:pPr/>
              <a:t>29.08.22</a:t>
            </a:fld>
            <a:endParaRPr lang="de-DE" dirty="0"/>
          </a:p>
        </p:txBody>
      </p:sp>
      <p:sp>
        <p:nvSpPr>
          <p:cNvPr id="8" name="Rectangle 163">
            <a:extLst>
              <a:ext uri="{FF2B5EF4-FFF2-40B4-BE49-F238E27FC236}">
                <a16:creationId xmlns:a16="http://schemas.microsoft.com/office/drawing/2014/main" id="{B7673A4C-D33D-59A0-A152-B4D6FC151A2D}"/>
              </a:ext>
            </a:extLst>
          </p:cNvPr>
          <p:cNvSpPr>
            <a:spLocks noChangeArrowheads="1"/>
          </p:cNvSpPr>
          <p:nvPr userDrawn="1"/>
        </p:nvSpPr>
        <p:spPr bwMode="auto">
          <a:xfrm>
            <a:off x="0" y="0"/>
            <a:ext cx="9906000" cy="1249680"/>
          </a:xfrm>
          <a:prstGeom prst="rect">
            <a:avLst/>
          </a:prstGeom>
          <a:solidFill>
            <a:schemeClr val="bg1">
              <a:lumMod val="85000"/>
            </a:schemeClr>
          </a:solidFill>
          <a:ln w="12700">
            <a:noFill/>
            <a:miter lim="800000"/>
            <a:headEnd/>
            <a:tailEnd/>
          </a:ln>
        </p:spPr>
        <p:txBody>
          <a:bodyPr wrap="square" anchor="ctr">
            <a:spAutoFit/>
          </a:bodyPr>
          <a:lstStyle/>
          <a:p>
            <a:pPr>
              <a:defRPr/>
            </a:pPr>
            <a:endParaRPr lang="de-DE">
              <a:latin typeface="TUIType" pitchFamily="34" charset="0"/>
              <a:ea typeface="+mn-ea"/>
            </a:endParaRPr>
          </a:p>
        </p:txBody>
      </p:sp>
      <p:sp>
        <p:nvSpPr>
          <p:cNvPr id="10" name="Rectangle 2">
            <a:extLst>
              <a:ext uri="{FF2B5EF4-FFF2-40B4-BE49-F238E27FC236}">
                <a16:creationId xmlns:a16="http://schemas.microsoft.com/office/drawing/2014/main" id="{BE5EEA4A-136F-8149-8695-D129211591C9}"/>
              </a:ext>
            </a:extLst>
          </p:cNvPr>
          <p:cNvSpPr>
            <a:spLocks noChangeArrowheads="1"/>
          </p:cNvSpPr>
          <p:nvPr userDrawn="1"/>
        </p:nvSpPr>
        <p:spPr bwMode="auto">
          <a:xfrm>
            <a:off x="533400" y="1524000"/>
            <a:ext cx="1150938" cy="827088"/>
          </a:xfrm>
          <a:prstGeom prst="rect">
            <a:avLst/>
          </a:prstGeom>
          <a:solidFill>
            <a:schemeClr val="bg1">
              <a:lumMod val="85000"/>
            </a:schemeClr>
          </a:solidFill>
          <a:ln w="9525">
            <a:noFill/>
            <a:miter lim="800000"/>
            <a:headEnd/>
            <a:tailEnd/>
          </a:ln>
        </p:spPr>
        <p:txBody>
          <a:bodyPr lIns="36000" tIns="36000" rIns="0" bIns="0"/>
          <a:lstStyle/>
          <a:p>
            <a:pPr marL="1588" lvl="1">
              <a:spcAft>
                <a:spcPts val="600"/>
              </a:spcAft>
              <a:buClr>
                <a:schemeClr val="hlink"/>
              </a:buClr>
              <a:buSzPct val="96000"/>
            </a:pPr>
            <a:r>
              <a:rPr lang="de-DE" sz="1400" dirty="0">
                <a:latin typeface="Arial"/>
                <a:cs typeface="Arial"/>
              </a:rPr>
              <a:t>Gesamt-einschätzung</a:t>
            </a:r>
          </a:p>
        </p:txBody>
      </p:sp>
      <p:sp>
        <p:nvSpPr>
          <p:cNvPr id="11" name="Rectangle 3">
            <a:extLst>
              <a:ext uri="{FF2B5EF4-FFF2-40B4-BE49-F238E27FC236}">
                <a16:creationId xmlns:a16="http://schemas.microsoft.com/office/drawing/2014/main" id="{AB1EC3B6-23CE-4C39-0529-93E199D3328E}"/>
              </a:ext>
            </a:extLst>
          </p:cNvPr>
          <p:cNvSpPr>
            <a:spLocks noChangeArrowheads="1"/>
          </p:cNvSpPr>
          <p:nvPr userDrawn="1"/>
        </p:nvSpPr>
        <p:spPr bwMode="auto">
          <a:xfrm>
            <a:off x="533400" y="2514600"/>
            <a:ext cx="1150938" cy="1419225"/>
          </a:xfrm>
          <a:prstGeom prst="rect">
            <a:avLst/>
          </a:prstGeom>
          <a:solidFill>
            <a:schemeClr val="bg1">
              <a:lumMod val="85000"/>
            </a:schemeClr>
          </a:solidFill>
          <a:ln w="9525">
            <a:noFill/>
            <a:miter lim="800000"/>
            <a:headEnd/>
            <a:tailEnd/>
          </a:ln>
        </p:spPr>
        <p:txBody>
          <a:bodyPr lIns="36000" tIns="36000" rIns="0" bIns="0"/>
          <a:lstStyle/>
          <a:p>
            <a:pPr marL="1588" lvl="1">
              <a:spcAft>
                <a:spcPts val="600"/>
              </a:spcAft>
              <a:buClr>
                <a:schemeClr val="hlink"/>
              </a:buClr>
              <a:buSzPct val="96000"/>
              <a:buFont typeface="Wingdings" pitchFamily="2" charset="2"/>
              <a:buNone/>
              <a:defRPr/>
            </a:pPr>
            <a:r>
              <a:rPr lang="de-DE" sz="1400" dirty="0">
                <a:latin typeface="Arial"/>
                <a:ea typeface="+mj-ea"/>
                <a:cs typeface="Arial"/>
              </a:rPr>
              <a:t>Zusammen-</a:t>
            </a:r>
            <a:r>
              <a:rPr lang="de-DE" sz="1400" dirty="0" err="1">
                <a:latin typeface="Arial"/>
                <a:ea typeface="+mj-ea"/>
                <a:cs typeface="Arial"/>
              </a:rPr>
              <a:t>fassung</a:t>
            </a:r>
            <a:endParaRPr lang="de-DE" sz="1400" dirty="0">
              <a:latin typeface="Arial"/>
              <a:ea typeface="+mj-ea"/>
              <a:cs typeface="Arial"/>
            </a:endParaRPr>
          </a:p>
        </p:txBody>
      </p:sp>
      <p:sp>
        <p:nvSpPr>
          <p:cNvPr id="12" name="Rectangle 5">
            <a:extLst>
              <a:ext uri="{FF2B5EF4-FFF2-40B4-BE49-F238E27FC236}">
                <a16:creationId xmlns:a16="http://schemas.microsoft.com/office/drawing/2014/main" id="{1EDCF05D-A0B3-9D72-EA83-3A34C6288AE0}"/>
              </a:ext>
            </a:extLst>
          </p:cNvPr>
          <p:cNvSpPr>
            <a:spLocks noChangeArrowheads="1"/>
          </p:cNvSpPr>
          <p:nvPr userDrawn="1"/>
        </p:nvSpPr>
        <p:spPr bwMode="auto">
          <a:xfrm>
            <a:off x="152400" y="1524000"/>
            <a:ext cx="228600" cy="5105400"/>
          </a:xfrm>
          <a:prstGeom prst="rect">
            <a:avLst/>
          </a:prstGeom>
          <a:solidFill>
            <a:schemeClr val="bg1">
              <a:lumMod val="85000"/>
            </a:schemeClr>
          </a:solidFill>
          <a:ln>
            <a:noFill/>
          </a:ln>
        </p:spPr>
        <p:txBody>
          <a:bodyPr lIns="432000" tIns="36000" rIns="0" bIns="0"/>
          <a:lstStyle/>
          <a:p>
            <a:pPr marL="228600" lvl="2" indent="-225425">
              <a:spcAft>
                <a:spcPts val="600"/>
              </a:spcAft>
              <a:buClr>
                <a:schemeClr val="hlink"/>
              </a:buClr>
              <a:buSzPct val="96000"/>
              <a:buFont typeface="Wingdings" charset="0"/>
              <a:buNone/>
            </a:pPr>
            <a:endParaRPr lang="de-DE" sz="1400">
              <a:latin typeface="Arial"/>
              <a:cs typeface="Arial"/>
            </a:endParaRPr>
          </a:p>
        </p:txBody>
      </p:sp>
      <p:sp>
        <p:nvSpPr>
          <p:cNvPr id="13" name="Rectangle 6">
            <a:extLst>
              <a:ext uri="{FF2B5EF4-FFF2-40B4-BE49-F238E27FC236}">
                <a16:creationId xmlns:a16="http://schemas.microsoft.com/office/drawing/2014/main" id="{20C733A2-7040-441A-7744-A75506152766}"/>
              </a:ext>
            </a:extLst>
          </p:cNvPr>
          <p:cNvSpPr>
            <a:spLocks noChangeArrowheads="1"/>
          </p:cNvSpPr>
          <p:nvPr userDrawn="1"/>
        </p:nvSpPr>
        <p:spPr bwMode="auto">
          <a:xfrm>
            <a:off x="5305425" y="1524000"/>
            <a:ext cx="1066800" cy="525463"/>
          </a:xfrm>
          <a:prstGeom prst="rect">
            <a:avLst/>
          </a:prstGeom>
          <a:solidFill>
            <a:schemeClr val="bg1">
              <a:lumMod val="85000"/>
            </a:schemeClr>
          </a:solidFill>
          <a:ln w="9525">
            <a:noFill/>
            <a:miter lim="800000"/>
            <a:headEnd/>
            <a:tailEnd/>
          </a:ln>
        </p:spPr>
        <p:txBody>
          <a:bodyPr lIns="36000" tIns="36000" rIns="0" bIns="0"/>
          <a:lstStyle/>
          <a:p>
            <a:pPr marL="228600" lvl="2" indent="-225425">
              <a:spcAft>
                <a:spcPts val="600"/>
              </a:spcAft>
              <a:buClr>
                <a:schemeClr val="hlink"/>
              </a:buClr>
              <a:buSzPct val="96000"/>
              <a:defRPr/>
            </a:pPr>
            <a:r>
              <a:rPr lang="de-DE" sz="1400" dirty="0">
                <a:latin typeface="Arial"/>
                <a:ea typeface="+mj-ea"/>
                <a:cs typeface="Arial"/>
              </a:rPr>
              <a:t>Termine</a:t>
            </a:r>
          </a:p>
        </p:txBody>
      </p:sp>
      <p:sp>
        <p:nvSpPr>
          <p:cNvPr id="14" name="Rectangle 7">
            <a:extLst>
              <a:ext uri="{FF2B5EF4-FFF2-40B4-BE49-F238E27FC236}">
                <a16:creationId xmlns:a16="http://schemas.microsoft.com/office/drawing/2014/main" id="{7C232D23-7BFD-14C5-9BAB-5D9C0C879763}"/>
              </a:ext>
            </a:extLst>
          </p:cNvPr>
          <p:cNvSpPr>
            <a:spLocks noChangeArrowheads="1"/>
          </p:cNvSpPr>
          <p:nvPr userDrawn="1"/>
        </p:nvSpPr>
        <p:spPr bwMode="auto">
          <a:xfrm>
            <a:off x="7380288" y="1524000"/>
            <a:ext cx="1143000" cy="525463"/>
          </a:xfrm>
          <a:prstGeom prst="rect">
            <a:avLst/>
          </a:prstGeom>
          <a:solidFill>
            <a:schemeClr val="bg1">
              <a:lumMod val="85000"/>
            </a:schemeClr>
          </a:solidFill>
          <a:ln w="9525">
            <a:noFill/>
            <a:miter lim="800000"/>
            <a:headEnd/>
            <a:tailEnd/>
          </a:ln>
        </p:spPr>
        <p:txBody>
          <a:bodyPr lIns="36000" tIns="36000" rIns="0" bIns="0"/>
          <a:lstStyle/>
          <a:p>
            <a:pPr marL="228600" lvl="2" indent="-225425">
              <a:spcAft>
                <a:spcPts val="600"/>
              </a:spcAft>
              <a:buClr>
                <a:schemeClr val="hlink"/>
              </a:buClr>
              <a:buSzPct val="96000"/>
              <a:buFont typeface="Wingdings" pitchFamily="2" charset="2"/>
              <a:buNone/>
              <a:defRPr/>
            </a:pPr>
            <a:r>
              <a:rPr lang="de-DE" sz="1400" dirty="0">
                <a:latin typeface="Arial"/>
                <a:ea typeface="+mj-ea"/>
                <a:cs typeface="Arial"/>
              </a:rPr>
              <a:t>Kosten</a:t>
            </a:r>
          </a:p>
        </p:txBody>
      </p:sp>
      <p:sp>
        <p:nvSpPr>
          <p:cNvPr id="15" name="Rectangle 8">
            <a:extLst>
              <a:ext uri="{FF2B5EF4-FFF2-40B4-BE49-F238E27FC236}">
                <a16:creationId xmlns:a16="http://schemas.microsoft.com/office/drawing/2014/main" id="{5A771B74-67F2-8425-707C-B0776AFE1BE9}"/>
              </a:ext>
            </a:extLst>
          </p:cNvPr>
          <p:cNvSpPr>
            <a:spLocks noChangeArrowheads="1"/>
          </p:cNvSpPr>
          <p:nvPr userDrawn="1"/>
        </p:nvSpPr>
        <p:spPr bwMode="auto">
          <a:xfrm>
            <a:off x="3141663" y="1524000"/>
            <a:ext cx="1143000" cy="525463"/>
          </a:xfrm>
          <a:prstGeom prst="rect">
            <a:avLst/>
          </a:prstGeom>
          <a:solidFill>
            <a:schemeClr val="bg1">
              <a:lumMod val="85000"/>
            </a:schemeClr>
          </a:solidFill>
          <a:ln w="9525">
            <a:noFill/>
            <a:miter lim="800000"/>
            <a:headEnd/>
            <a:tailEnd/>
          </a:ln>
        </p:spPr>
        <p:txBody>
          <a:bodyPr lIns="36000" tIns="36000" rIns="0" bIns="0"/>
          <a:lstStyle/>
          <a:p>
            <a:pPr marL="228600" lvl="2" indent="-225425">
              <a:spcAft>
                <a:spcPts val="600"/>
              </a:spcAft>
              <a:buClr>
                <a:schemeClr val="hlink"/>
              </a:buClr>
              <a:buSzPct val="96000"/>
              <a:buFont typeface="Wingdings" pitchFamily="2" charset="2"/>
              <a:buNone/>
              <a:defRPr/>
            </a:pPr>
            <a:r>
              <a:rPr lang="de-DE" sz="1400" dirty="0">
                <a:latin typeface="Arial"/>
                <a:ea typeface="+mj-ea"/>
                <a:cs typeface="Arial"/>
              </a:rPr>
              <a:t>Inhalte</a:t>
            </a:r>
          </a:p>
        </p:txBody>
      </p:sp>
      <p:sp>
        <p:nvSpPr>
          <p:cNvPr id="16" name="Rectangle 10">
            <a:extLst>
              <a:ext uri="{FF2B5EF4-FFF2-40B4-BE49-F238E27FC236}">
                <a16:creationId xmlns:a16="http://schemas.microsoft.com/office/drawing/2014/main" id="{49AD688D-71BF-F29A-4C01-6BEF894E9E3F}"/>
              </a:ext>
            </a:extLst>
          </p:cNvPr>
          <p:cNvSpPr>
            <a:spLocks noChangeArrowheads="1"/>
          </p:cNvSpPr>
          <p:nvPr userDrawn="1"/>
        </p:nvSpPr>
        <p:spPr bwMode="auto">
          <a:xfrm>
            <a:off x="533400" y="4005263"/>
            <a:ext cx="1150938" cy="1511300"/>
          </a:xfrm>
          <a:prstGeom prst="rect">
            <a:avLst/>
          </a:prstGeom>
          <a:solidFill>
            <a:schemeClr val="bg1">
              <a:lumMod val="85000"/>
            </a:schemeClr>
          </a:solidFill>
          <a:ln w="9525">
            <a:noFill/>
            <a:miter lim="800000"/>
            <a:headEnd/>
            <a:tailEnd/>
          </a:ln>
        </p:spPr>
        <p:txBody>
          <a:bodyPr lIns="36000" tIns="36000" rIns="0" bIns="0"/>
          <a:lstStyle/>
          <a:p>
            <a:pPr marL="1588" lvl="1">
              <a:spcAft>
                <a:spcPts val="600"/>
              </a:spcAft>
              <a:buClr>
                <a:schemeClr val="hlink"/>
              </a:buClr>
              <a:buSzPct val="96000"/>
              <a:buFont typeface="Wingdings" pitchFamily="2" charset="2"/>
              <a:buNone/>
              <a:defRPr/>
            </a:pPr>
            <a:r>
              <a:rPr lang="de-DE" sz="1400" dirty="0">
                <a:latin typeface="Arial"/>
                <a:ea typeface="+mj-ea"/>
                <a:cs typeface="Arial"/>
              </a:rPr>
              <a:t>Top-Risiken</a:t>
            </a:r>
          </a:p>
        </p:txBody>
      </p:sp>
      <p:sp>
        <p:nvSpPr>
          <p:cNvPr id="17" name="Rectangle 11">
            <a:extLst>
              <a:ext uri="{FF2B5EF4-FFF2-40B4-BE49-F238E27FC236}">
                <a16:creationId xmlns:a16="http://schemas.microsoft.com/office/drawing/2014/main" id="{5E986E0D-E0F0-A318-BA6D-7ECC7536D002}"/>
              </a:ext>
            </a:extLst>
          </p:cNvPr>
          <p:cNvSpPr>
            <a:spLocks noChangeArrowheads="1"/>
          </p:cNvSpPr>
          <p:nvPr userDrawn="1"/>
        </p:nvSpPr>
        <p:spPr bwMode="auto">
          <a:xfrm>
            <a:off x="533400" y="5589588"/>
            <a:ext cx="1150938" cy="1042987"/>
          </a:xfrm>
          <a:prstGeom prst="rect">
            <a:avLst/>
          </a:prstGeom>
          <a:solidFill>
            <a:schemeClr val="bg1">
              <a:lumMod val="85000"/>
            </a:schemeClr>
          </a:solidFill>
          <a:ln w="9525">
            <a:noFill/>
            <a:miter lim="800000"/>
            <a:headEnd/>
            <a:tailEnd/>
          </a:ln>
        </p:spPr>
        <p:txBody>
          <a:bodyPr lIns="36000" tIns="36000" rIns="0" bIns="0"/>
          <a:lstStyle/>
          <a:p>
            <a:pPr marL="1588" lvl="1">
              <a:spcAft>
                <a:spcPts val="600"/>
              </a:spcAft>
              <a:buClr>
                <a:schemeClr val="hlink"/>
              </a:buClr>
              <a:buSzPct val="96000"/>
            </a:pPr>
            <a:r>
              <a:rPr lang="de-DE" sz="1400" dirty="0">
                <a:latin typeface="Arial"/>
                <a:cs typeface="Arial"/>
              </a:rPr>
              <a:t>nächste Schritte</a:t>
            </a:r>
          </a:p>
        </p:txBody>
      </p:sp>
    </p:spTree>
    <p:extLst>
      <p:ext uri="{BB962C8B-B14F-4D97-AF65-F5344CB8AC3E}">
        <p14:creationId xmlns:p14="http://schemas.microsoft.com/office/powerpoint/2010/main" val="22374163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de-DE"/>
              <a:t>Mastertitelformat bearbeiten</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e Placeholder 3"/>
          <p:cNvSpPr>
            <a:spLocks noGrp="1"/>
          </p:cNvSpPr>
          <p:nvPr>
            <p:ph type="dt" sz="half" idx="10"/>
          </p:nvPr>
        </p:nvSpPr>
        <p:spPr/>
        <p:txBody>
          <a:bodyPr/>
          <a:lstStyle/>
          <a:p>
            <a:fld id="{3F2DD85F-23E3-3B49-B20E-8B8ED0432921}" type="datetimeFigureOut">
              <a:rPr lang="de-DE" smtClean="0"/>
              <a:t>29.08.22</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17456066-E49B-134E-8DEB-8C348441C893}" type="slidenum">
              <a:rPr lang="de-DE" smtClean="0"/>
              <a:t>‹Nr.›</a:t>
            </a:fld>
            <a:endParaRPr lang="de-DE"/>
          </a:p>
        </p:txBody>
      </p:sp>
    </p:spTree>
    <p:extLst>
      <p:ext uri="{BB962C8B-B14F-4D97-AF65-F5344CB8AC3E}">
        <p14:creationId xmlns:p14="http://schemas.microsoft.com/office/powerpoint/2010/main" val="32147221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fld id="{3F2DD85F-23E3-3B49-B20E-8B8ED0432921}" type="datetimeFigureOut">
              <a:rPr lang="de-DE" smtClean="0"/>
              <a:t>29.08.22</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17456066-E49B-134E-8DEB-8C348441C893}" type="slidenum">
              <a:rPr lang="de-DE" smtClean="0"/>
              <a:t>‹Nr.›</a:t>
            </a:fld>
            <a:endParaRPr lang="de-DE"/>
          </a:p>
        </p:txBody>
      </p:sp>
    </p:spTree>
    <p:extLst>
      <p:ext uri="{BB962C8B-B14F-4D97-AF65-F5344CB8AC3E}">
        <p14:creationId xmlns:p14="http://schemas.microsoft.com/office/powerpoint/2010/main" val="14093154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de-DE"/>
              <a:t>Mastertitelformat bearbeiten</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Content Placeholder 3"/>
          <p:cNvSpPr>
            <a:spLocks noGrp="1"/>
          </p:cNvSpPr>
          <p:nvPr>
            <p:ph sz="half" idx="2"/>
          </p:nvPr>
        </p:nvSpPr>
        <p:spPr>
          <a:xfrm>
            <a:off x="682329" y="2505075"/>
            <a:ext cx="4190702"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Content Placeholder 5"/>
          <p:cNvSpPr>
            <a:spLocks noGrp="1"/>
          </p:cNvSpPr>
          <p:nvPr>
            <p:ph sz="quarter" idx="4"/>
          </p:nvPr>
        </p:nvSpPr>
        <p:spPr>
          <a:xfrm>
            <a:off x="5014913" y="2505075"/>
            <a:ext cx="4211340"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fld id="{3F2DD85F-23E3-3B49-B20E-8B8ED0432921}" type="datetimeFigureOut">
              <a:rPr lang="de-DE" smtClean="0"/>
              <a:t>29.08.22</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17456066-E49B-134E-8DEB-8C348441C893}" type="slidenum">
              <a:rPr lang="de-DE" smtClean="0"/>
              <a:t>‹Nr.›</a:t>
            </a:fld>
            <a:endParaRPr lang="de-DE"/>
          </a:p>
        </p:txBody>
      </p:sp>
    </p:spTree>
    <p:extLst>
      <p:ext uri="{BB962C8B-B14F-4D97-AF65-F5344CB8AC3E}">
        <p14:creationId xmlns:p14="http://schemas.microsoft.com/office/powerpoint/2010/main" val="8566426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Date Placeholder 2"/>
          <p:cNvSpPr>
            <a:spLocks noGrp="1"/>
          </p:cNvSpPr>
          <p:nvPr>
            <p:ph type="dt" sz="half" idx="10"/>
          </p:nvPr>
        </p:nvSpPr>
        <p:spPr/>
        <p:txBody>
          <a:bodyPr/>
          <a:lstStyle/>
          <a:p>
            <a:fld id="{3F2DD85F-23E3-3B49-B20E-8B8ED0432921}" type="datetimeFigureOut">
              <a:rPr lang="de-DE" smtClean="0"/>
              <a:t>29.08.22</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17456066-E49B-134E-8DEB-8C348441C893}" type="slidenum">
              <a:rPr lang="de-DE" smtClean="0"/>
              <a:t>‹Nr.›</a:t>
            </a:fld>
            <a:endParaRPr lang="de-DE"/>
          </a:p>
        </p:txBody>
      </p:sp>
    </p:spTree>
    <p:extLst>
      <p:ext uri="{BB962C8B-B14F-4D97-AF65-F5344CB8AC3E}">
        <p14:creationId xmlns:p14="http://schemas.microsoft.com/office/powerpoint/2010/main" val="41607016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2DD85F-23E3-3B49-B20E-8B8ED0432921}" type="datetimeFigureOut">
              <a:rPr lang="de-DE" smtClean="0"/>
              <a:t>29.08.22</a:t>
            </a:fld>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17456066-E49B-134E-8DEB-8C348441C893}" type="slidenum">
              <a:rPr lang="de-DE" smtClean="0"/>
              <a:t>‹Nr.›</a:t>
            </a:fld>
            <a:endParaRPr lang="de-DE"/>
          </a:p>
        </p:txBody>
      </p:sp>
    </p:spTree>
    <p:extLst>
      <p:ext uri="{BB962C8B-B14F-4D97-AF65-F5344CB8AC3E}">
        <p14:creationId xmlns:p14="http://schemas.microsoft.com/office/powerpoint/2010/main" val="38817399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de-DE"/>
              <a:t>Mastertitelformat bearbeiten</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e Placeholder 4"/>
          <p:cNvSpPr>
            <a:spLocks noGrp="1"/>
          </p:cNvSpPr>
          <p:nvPr>
            <p:ph type="dt" sz="half" idx="10"/>
          </p:nvPr>
        </p:nvSpPr>
        <p:spPr/>
        <p:txBody>
          <a:bodyPr/>
          <a:lstStyle/>
          <a:p>
            <a:fld id="{3F2DD85F-23E3-3B49-B20E-8B8ED0432921}" type="datetimeFigureOut">
              <a:rPr lang="de-DE" smtClean="0"/>
              <a:t>29.08.22</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17456066-E49B-134E-8DEB-8C348441C893}" type="slidenum">
              <a:rPr lang="de-DE" smtClean="0"/>
              <a:t>‹Nr.›</a:t>
            </a:fld>
            <a:endParaRPr lang="de-DE"/>
          </a:p>
        </p:txBody>
      </p:sp>
    </p:spTree>
    <p:extLst>
      <p:ext uri="{BB962C8B-B14F-4D97-AF65-F5344CB8AC3E}">
        <p14:creationId xmlns:p14="http://schemas.microsoft.com/office/powerpoint/2010/main" val="12790606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de-DE"/>
              <a:t>Mastertitelformat bearbeiten</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e Placeholder 4"/>
          <p:cNvSpPr>
            <a:spLocks noGrp="1"/>
          </p:cNvSpPr>
          <p:nvPr>
            <p:ph type="dt" sz="half" idx="10"/>
          </p:nvPr>
        </p:nvSpPr>
        <p:spPr/>
        <p:txBody>
          <a:bodyPr/>
          <a:lstStyle/>
          <a:p>
            <a:fld id="{3F2DD85F-23E3-3B49-B20E-8B8ED0432921}" type="datetimeFigureOut">
              <a:rPr lang="de-DE" smtClean="0"/>
              <a:t>29.08.22</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17456066-E49B-134E-8DEB-8C348441C893}" type="slidenum">
              <a:rPr lang="de-DE" smtClean="0"/>
              <a:t>‹Nr.›</a:t>
            </a:fld>
            <a:endParaRPr lang="de-DE"/>
          </a:p>
        </p:txBody>
      </p:sp>
    </p:spTree>
    <p:extLst>
      <p:ext uri="{BB962C8B-B14F-4D97-AF65-F5344CB8AC3E}">
        <p14:creationId xmlns:p14="http://schemas.microsoft.com/office/powerpoint/2010/main" val="30445487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de-DE"/>
              <a:t>Mastertitelformat bearbeiten</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2DD85F-23E3-3B49-B20E-8B8ED0432921}" type="datetimeFigureOut">
              <a:rPr lang="de-DE" smtClean="0"/>
              <a:t>29.08.22</a:t>
            </a:fld>
            <a:endParaRPr lang="de-DE"/>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456066-E49B-134E-8DEB-8C348441C893}" type="slidenum">
              <a:rPr lang="de-DE" smtClean="0"/>
              <a:t>‹Nr.›</a:t>
            </a:fld>
            <a:endParaRPr lang="de-DE"/>
          </a:p>
        </p:txBody>
      </p:sp>
    </p:spTree>
    <p:extLst>
      <p:ext uri="{BB962C8B-B14F-4D97-AF65-F5344CB8AC3E}">
        <p14:creationId xmlns:p14="http://schemas.microsoft.com/office/powerpoint/2010/main" val="87460509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5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4">
            <a:extLst>
              <a:ext uri="{FF2B5EF4-FFF2-40B4-BE49-F238E27FC236}">
                <a16:creationId xmlns:a16="http://schemas.microsoft.com/office/drawing/2014/main" id="{24293093-9605-7FC6-6F5F-5DA424109F66}"/>
              </a:ext>
            </a:extLst>
          </p:cNvPr>
          <p:cNvSpPr>
            <a:spLocks noChangeArrowheads="1"/>
          </p:cNvSpPr>
          <p:nvPr/>
        </p:nvSpPr>
        <p:spPr bwMode="auto">
          <a:xfrm>
            <a:off x="1835150" y="2514600"/>
            <a:ext cx="7565704" cy="1419225"/>
          </a:xfrm>
          <a:prstGeom prst="rect">
            <a:avLst/>
          </a:prstGeom>
          <a:noFill/>
          <a:ln w="12700">
            <a:solidFill>
              <a:srgbClr val="B1B8A3"/>
            </a:solidFill>
            <a:miter lim="800000"/>
            <a:headEnd/>
            <a:tailEnd/>
          </a:ln>
        </p:spPr>
        <p:txBody>
          <a:bodyPr lIns="72000" tIns="36000" rIns="0" bIns="0"/>
          <a:lstStyle/>
          <a:p>
            <a:pPr marL="180975" lvl="2" indent="-177800">
              <a:spcAft>
                <a:spcPct val="5000"/>
              </a:spcAft>
              <a:buClr>
                <a:schemeClr val="tx1">
                  <a:lumMod val="50000"/>
                  <a:lumOff val="50000"/>
                </a:schemeClr>
              </a:buClr>
              <a:buSzPct val="96000"/>
              <a:buFont typeface="Wingdings" pitchFamily="2" charset="2"/>
              <a:buChar char="n"/>
              <a:defRPr/>
            </a:pPr>
            <a:r>
              <a:rPr lang="de-DE" sz="1200" dirty="0">
                <a:latin typeface="Arial"/>
                <a:ea typeface="+mj-ea"/>
                <a:cs typeface="Arial"/>
              </a:rPr>
              <a:t>Dies ist ein Blindtext. Dies ist ein Blindtext. Dies ist ein Blindtext. Dies ist ein Blindtext. Dies ist ein Blindtext. Dies ist ein Blindtext. Dies ist ein Blindtext. </a:t>
            </a:r>
          </a:p>
          <a:p>
            <a:pPr marL="180975" lvl="2" indent="-177800">
              <a:spcAft>
                <a:spcPct val="5000"/>
              </a:spcAft>
              <a:buClr>
                <a:schemeClr val="tx1">
                  <a:lumMod val="50000"/>
                  <a:lumOff val="50000"/>
                </a:schemeClr>
              </a:buClr>
              <a:buSzPct val="96000"/>
              <a:buFont typeface="Wingdings" pitchFamily="2" charset="2"/>
              <a:buChar char="n"/>
              <a:defRPr/>
            </a:pPr>
            <a:r>
              <a:rPr lang="de-DE" sz="1200" dirty="0">
                <a:latin typeface="Arial"/>
                <a:ea typeface="+mj-ea"/>
                <a:cs typeface="Arial"/>
              </a:rPr>
              <a:t>Dies ist ein Blindtext. Dies ist ein Blindtext. Dies ist ein Blindtext. Dies ist ein Blindtext. Dies ist ein Blindtext. Dies ist ein Blindtext. Dies ist ein Blindtext. Dies ist ein Blindtext. </a:t>
            </a:r>
          </a:p>
          <a:p>
            <a:pPr marL="180975" lvl="2" indent="-177800">
              <a:spcAft>
                <a:spcPct val="5000"/>
              </a:spcAft>
              <a:buClr>
                <a:schemeClr val="tx1">
                  <a:lumMod val="50000"/>
                  <a:lumOff val="50000"/>
                </a:schemeClr>
              </a:buClr>
              <a:buSzPct val="96000"/>
              <a:buFont typeface="Wingdings" pitchFamily="2" charset="2"/>
              <a:buChar char="n"/>
              <a:defRPr/>
            </a:pPr>
            <a:r>
              <a:rPr lang="de-DE" sz="1200" dirty="0">
                <a:latin typeface="Arial"/>
                <a:ea typeface="+mj-ea"/>
                <a:cs typeface="Arial"/>
              </a:rPr>
              <a:t>Dies ist ein Blindtext. Dies ist ein Blindtext. Dies ist ein Blindtext. </a:t>
            </a:r>
          </a:p>
          <a:p>
            <a:pPr marL="180975" lvl="2" indent="-177800">
              <a:spcAft>
                <a:spcPct val="5000"/>
              </a:spcAft>
              <a:buClr>
                <a:schemeClr val="tx1">
                  <a:lumMod val="50000"/>
                  <a:lumOff val="50000"/>
                </a:schemeClr>
              </a:buClr>
              <a:buSzPct val="96000"/>
              <a:buFont typeface="Wingdings" pitchFamily="2" charset="2"/>
              <a:buChar char="n"/>
              <a:defRPr/>
            </a:pPr>
            <a:r>
              <a:rPr lang="de-DE" sz="1200" dirty="0">
                <a:latin typeface="Arial"/>
                <a:ea typeface="+mj-ea"/>
                <a:cs typeface="Arial"/>
              </a:rPr>
              <a:t>Dies ist ein Blindtext. </a:t>
            </a:r>
          </a:p>
        </p:txBody>
      </p:sp>
      <p:graphicFrame>
        <p:nvGraphicFramePr>
          <p:cNvPr id="14" name="Group 91">
            <a:extLst>
              <a:ext uri="{FF2B5EF4-FFF2-40B4-BE49-F238E27FC236}">
                <a16:creationId xmlns:a16="http://schemas.microsoft.com/office/drawing/2014/main" id="{8381736A-65B9-6814-7DFC-F0FDF7B8EFBD}"/>
              </a:ext>
            </a:extLst>
          </p:cNvPr>
          <p:cNvGraphicFramePr>
            <a:graphicFrameLocks noGrp="1"/>
          </p:cNvGraphicFramePr>
          <p:nvPr>
            <p:extLst>
              <p:ext uri="{D42A27DB-BD31-4B8C-83A1-F6EECF244321}">
                <p14:modId xmlns:p14="http://schemas.microsoft.com/office/powerpoint/2010/main" val="3258509458"/>
              </p:ext>
            </p:extLst>
          </p:nvPr>
        </p:nvGraphicFramePr>
        <p:xfrm>
          <a:off x="1835150" y="5591175"/>
          <a:ext cx="7565704" cy="1006476"/>
        </p:xfrm>
        <a:graphic>
          <a:graphicData uri="http://schemas.openxmlformats.org/drawingml/2006/table">
            <a:tbl>
              <a:tblPr/>
              <a:tblGrid>
                <a:gridCol w="5819097">
                  <a:extLst>
                    <a:ext uri="{9D8B030D-6E8A-4147-A177-3AD203B41FA5}">
                      <a16:colId xmlns:a16="http://schemas.microsoft.com/office/drawing/2014/main" val="20000"/>
                    </a:ext>
                  </a:extLst>
                </a:gridCol>
                <a:gridCol w="1027416">
                  <a:extLst>
                    <a:ext uri="{9D8B030D-6E8A-4147-A177-3AD203B41FA5}">
                      <a16:colId xmlns:a16="http://schemas.microsoft.com/office/drawing/2014/main" val="20001"/>
                    </a:ext>
                  </a:extLst>
                </a:gridCol>
                <a:gridCol w="719191">
                  <a:extLst>
                    <a:ext uri="{9D8B030D-6E8A-4147-A177-3AD203B41FA5}">
                      <a16:colId xmlns:a16="http://schemas.microsoft.com/office/drawing/2014/main" val="20002"/>
                    </a:ext>
                  </a:extLst>
                </a:gridCol>
              </a:tblGrid>
              <a:tr h="252413">
                <a:tc>
                  <a:txBody>
                    <a:bodyPr/>
                    <a:lstStyle/>
                    <a:p>
                      <a:pPr marL="0" marR="0" lvl="0" indent="0" algn="l" defTabSz="914400" rtl="0" eaLnBrk="0" fontAlgn="base" latinLnBrk="0" hangingPunct="0">
                        <a:lnSpc>
                          <a:spcPct val="110000"/>
                        </a:lnSpc>
                        <a:spcBef>
                          <a:spcPts val="1200"/>
                        </a:spcBef>
                        <a:spcAft>
                          <a:spcPts val="600"/>
                        </a:spcAft>
                        <a:buClrTx/>
                        <a:buSzTx/>
                        <a:buFontTx/>
                        <a:buNone/>
                        <a:tabLst/>
                      </a:pPr>
                      <a:endParaRPr kumimoji="0" lang="de-DE" sz="1000" b="1" i="0" u="none" strike="noStrike" cap="none" normalizeH="0" baseline="0" dirty="0">
                        <a:ln>
                          <a:noFill/>
                        </a:ln>
                        <a:solidFill>
                          <a:schemeClr val="tx1"/>
                        </a:solidFill>
                        <a:effectLst/>
                        <a:latin typeface="Arial" panose="020B0604020202020204" pitchFamily="34" charset="0"/>
                        <a:ea typeface="ＭＳ Ｐゴシック" charset="0"/>
                        <a:cs typeface="Arial" panose="020B0604020202020204" pitchFamily="34" charset="0"/>
                      </a:endParaRPr>
                    </a:p>
                  </a:txBody>
                  <a:tcPr marL="36000" marR="36000" marT="36000" marB="36000" horzOverflow="overflow">
                    <a:lnL w="9525" cap="flat" cmpd="sng" algn="ctr">
                      <a:solidFill>
                        <a:srgbClr val="A6A6A6"/>
                      </a:solidFill>
                      <a:prstDash val="solid"/>
                      <a:round/>
                      <a:headEnd type="none" w="med" len="med"/>
                      <a:tailEnd type="none" w="med" len="med"/>
                    </a:lnL>
                    <a:lnR w="9525" cap="flat" cmpd="sng" algn="ctr">
                      <a:solidFill>
                        <a:srgbClr val="A6A6A6"/>
                      </a:solidFill>
                      <a:prstDash val="solid"/>
                      <a:round/>
                      <a:headEnd type="none" w="med" len="med"/>
                      <a:tailEnd type="none" w="med" len="med"/>
                    </a:lnR>
                    <a:lnT w="9525" cap="flat" cmpd="sng" algn="ctr">
                      <a:solidFill>
                        <a:srgbClr val="A6A6A6"/>
                      </a:solidFill>
                      <a:prstDash val="solid"/>
                      <a:round/>
                      <a:headEnd type="none" w="med" len="med"/>
                      <a:tailEnd type="none" w="med" len="med"/>
                    </a:lnT>
                    <a:lnB w="9525" cap="flat" cmpd="sng" algn="ctr">
                      <a:solidFill>
                        <a:srgbClr val="A6A6A6"/>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10000"/>
                        </a:lnSpc>
                        <a:spcBef>
                          <a:spcPts val="1200"/>
                        </a:spcBef>
                        <a:spcAft>
                          <a:spcPts val="600"/>
                        </a:spcAft>
                        <a:buClrTx/>
                        <a:buSzTx/>
                        <a:buFontTx/>
                        <a:buNone/>
                        <a:tabLst/>
                      </a:pPr>
                      <a:r>
                        <a:rPr kumimoji="0" lang="de-DE" sz="1000" b="1" i="0" u="none" strike="noStrike" cap="none" normalizeH="0" baseline="0" dirty="0">
                          <a:ln>
                            <a:noFill/>
                          </a:ln>
                          <a:solidFill>
                            <a:schemeClr val="tx2"/>
                          </a:solidFill>
                          <a:effectLst/>
                          <a:latin typeface="Arial" panose="020B0604020202020204" pitchFamily="34" charset="0"/>
                          <a:ea typeface="ＭＳ Ｐゴシック" charset="0"/>
                          <a:cs typeface="Arial" panose="020B0604020202020204" pitchFamily="34" charset="0"/>
                        </a:rPr>
                        <a:t>Verantwortlich</a:t>
                      </a:r>
                    </a:p>
                  </a:txBody>
                  <a:tcPr marL="36000" marR="36000" marT="36000" marB="36000" horzOverflow="overflow">
                    <a:lnL w="9525" cap="flat" cmpd="sng" algn="ctr">
                      <a:solidFill>
                        <a:srgbClr val="A6A6A6"/>
                      </a:solidFill>
                      <a:prstDash val="solid"/>
                      <a:round/>
                      <a:headEnd type="none" w="med" len="med"/>
                      <a:tailEnd type="none" w="med" len="med"/>
                    </a:lnL>
                    <a:lnR w="9525" cap="flat" cmpd="sng" algn="ctr">
                      <a:solidFill>
                        <a:srgbClr val="A6A6A6"/>
                      </a:solidFill>
                      <a:prstDash val="solid"/>
                      <a:round/>
                      <a:headEnd type="none" w="med" len="med"/>
                      <a:tailEnd type="none" w="med" len="med"/>
                    </a:lnR>
                    <a:lnT w="9525" cap="flat" cmpd="sng" algn="ctr">
                      <a:solidFill>
                        <a:srgbClr val="A6A6A6"/>
                      </a:solidFill>
                      <a:prstDash val="solid"/>
                      <a:round/>
                      <a:headEnd type="none" w="med" len="med"/>
                      <a:tailEnd type="none" w="med" len="med"/>
                    </a:lnT>
                    <a:lnB w="9525" cap="flat" cmpd="sng" algn="ctr">
                      <a:solidFill>
                        <a:srgbClr val="A6A6A6"/>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10000"/>
                        </a:lnSpc>
                        <a:spcBef>
                          <a:spcPts val="1200"/>
                        </a:spcBef>
                        <a:spcAft>
                          <a:spcPts val="600"/>
                        </a:spcAft>
                        <a:buClrTx/>
                        <a:buSzTx/>
                        <a:buFontTx/>
                        <a:buNone/>
                        <a:tabLst/>
                      </a:pPr>
                      <a:r>
                        <a:rPr kumimoji="0" lang="de-DE" sz="1000" b="1" i="0" u="none" strike="noStrike" cap="none" normalizeH="0" baseline="0" dirty="0">
                          <a:ln>
                            <a:noFill/>
                          </a:ln>
                          <a:solidFill>
                            <a:schemeClr val="tx2"/>
                          </a:solidFill>
                          <a:effectLst/>
                          <a:latin typeface="Arial" panose="020B0604020202020204" pitchFamily="34" charset="0"/>
                          <a:ea typeface="ＭＳ Ｐゴシック" charset="0"/>
                          <a:cs typeface="Arial" panose="020B0604020202020204" pitchFamily="34" charset="0"/>
                        </a:rPr>
                        <a:t>Termin</a:t>
                      </a:r>
                    </a:p>
                  </a:txBody>
                  <a:tcPr marL="36000" marR="36000" marT="36000" marB="36000" horzOverflow="overflow">
                    <a:lnL w="9525" cap="flat" cmpd="sng" algn="ctr">
                      <a:solidFill>
                        <a:srgbClr val="A6A6A6"/>
                      </a:solidFill>
                      <a:prstDash val="solid"/>
                      <a:round/>
                      <a:headEnd type="none" w="med" len="med"/>
                      <a:tailEnd type="none" w="med" len="med"/>
                    </a:lnL>
                    <a:lnR w="9525" cap="flat" cmpd="sng" algn="ctr">
                      <a:solidFill>
                        <a:srgbClr val="A6A6A6"/>
                      </a:solidFill>
                      <a:prstDash val="solid"/>
                      <a:round/>
                      <a:headEnd type="none" w="med" len="med"/>
                      <a:tailEnd type="none" w="med" len="med"/>
                    </a:lnR>
                    <a:lnT w="9525" cap="flat" cmpd="sng" algn="ctr">
                      <a:solidFill>
                        <a:srgbClr val="A6A6A6"/>
                      </a:solidFill>
                      <a:prstDash val="solid"/>
                      <a:round/>
                      <a:headEnd type="none" w="med" len="med"/>
                      <a:tailEnd type="none" w="med" len="med"/>
                    </a:lnT>
                    <a:lnB w="9525" cap="flat" cmpd="sng" algn="ctr">
                      <a:solidFill>
                        <a:srgbClr val="A6A6A6"/>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54063">
                <a:tc>
                  <a:txBody>
                    <a:bodyPr/>
                    <a:lstStyle/>
                    <a:p>
                      <a:pPr marL="180975" marR="0" lvl="2" indent="-177800" algn="l" defTabSz="914400" rtl="0" eaLnBrk="0" fontAlgn="base" latinLnBrk="0" hangingPunct="0">
                        <a:lnSpc>
                          <a:spcPct val="100000"/>
                        </a:lnSpc>
                        <a:spcBef>
                          <a:spcPct val="0"/>
                        </a:spcBef>
                        <a:spcAft>
                          <a:spcPct val="0"/>
                        </a:spcAft>
                        <a:buClr>
                          <a:schemeClr val="tx1">
                            <a:lumMod val="50000"/>
                            <a:lumOff val="50000"/>
                          </a:schemeClr>
                        </a:buClr>
                        <a:buSzPct val="96000"/>
                        <a:buFont typeface="Wingdings" charset="0"/>
                        <a:buChar char="n"/>
                        <a:tabLst/>
                      </a:pPr>
                      <a:r>
                        <a:rPr kumimoji="0" lang="de-DE" sz="1000" b="0" i="0" u="none" strike="noStrike" cap="none" normalizeH="0" baseline="0" dirty="0">
                          <a:ln>
                            <a:noFill/>
                          </a:ln>
                          <a:solidFill>
                            <a:schemeClr val="tx1"/>
                          </a:solidFill>
                          <a:effectLst/>
                          <a:latin typeface="Arial" panose="020B0604020202020204" pitchFamily="34" charset="0"/>
                          <a:ea typeface="ＭＳ Ｐゴシック" charset="0"/>
                          <a:cs typeface="Arial" panose="020B0604020202020204" pitchFamily="34" charset="0"/>
                        </a:rPr>
                        <a:t>Abschluss der Verhandlungen und Unterzeichnung der „Vereinbarung zur Zusammenarbeit mit …</a:t>
                      </a:r>
                      <a:r>
                        <a:rPr kumimoji="0" lang="ja-JP" altLang="de-DE" sz="1000" b="0" i="0" u="none" strike="noStrike" cap="none" normalizeH="0" baseline="0">
                          <a:ln>
                            <a:noFill/>
                          </a:ln>
                          <a:solidFill>
                            <a:schemeClr val="tx1"/>
                          </a:solidFill>
                          <a:effectLst/>
                          <a:latin typeface="Arial" panose="020B0604020202020204" pitchFamily="34" charset="0"/>
                          <a:ea typeface="ＭＳ Ｐゴシック" charset="0"/>
                          <a:cs typeface="Arial" panose="020B0604020202020204" pitchFamily="34" charset="0"/>
                        </a:rPr>
                        <a:t>“</a:t>
                      </a:r>
                      <a:r>
                        <a:rPr kumimoji="0" lang="de-DE" sz="1000" b="0" i="0" u="none" strike="noStrike" cap="none" normalizeH="0" baseline="0" dirty="0">
                          <a:ln>
                            <a:noFill/>
                          </a:ln>
                          <a:solidFill>
                            <a:schemeClr val="tx1"/>
                          </a:solidFill>
                          <a:effectLst/>
                          <a:latin typeface="Arial" panose="020B0604020202020204" pitchFamily="34" charset="0"/>
                          <a:ea typeface="ＭＳ Ｐゴシック" charset="0"/>
                          <a:cs typeface="Arial" panose="020B0604020202020204" pitchFamily="34" charset="0"/>
                        </a:rPr>
                        <a:t> </a:t>
                      </a:r>
                    </a:p>
                    <a:p>
                      <a:pPr marL="180975" marR="0" lvl="2" indent="-177800" algn="l" defTabSz="914400" rtl="0" eaLnBrk="0" fontAlgn="base" latinLnBrk="0" hangingPunct="0">
                        <a:lnSpc>
                          <a:spcPct val="100000"/>
                        </a:lnSpc>
                        <a:spcBef>
                          <a:spcPct val="0"/>
                        </a:spcBef>
                        <a:spcAft>
                          <a:spcPct val="0"/>
                        </a:spcAft>
                        <a:buClr>
                          <a:schemeClr val="tx1">
                            <a:lumMod val="50000"/>
                            <a:lumOff val="50000"/>
                          </a:schemeClr>
                        </a:buClr>
                        <a:buSzPct val="96000"/>
                        <a:buFont typeface="Wingdings" charset="0"/>
                        <a:buChar char="n"/>
                        <a:tabLst/>
                      </a:pPr>
                      <a:endParaRPr kumimoji="0" lang="de-DE" sz="1000" b="0" i="0" u="none" strike="noStrike" cap="none" normalizeH="0" baseline="0" dirty="0">
                        <a:ln>
                          <a:noFill/>
                        </a:ln>
                        <a:solidFill>
                          <a:schemeClr val="tx1"/>
                        </a:solidFill>
                        <a:effectLst/>
                        <a:latin typeface="Arial" panose="020B0604020202020204" pitchFamily="34" charset="0"/>
                        <a:ea typeface="ＭＳ Ｐゴシック" charset="0"/>
                        <a:cs typeface="Arial" panose="020B0604020202020204" pitchFamily="34" charset="0"/>
                      </a:endParaRPr>
                    </a:p>
                    <a:p>
                      <a:pPr marL="180975" marR="0" lvl="2" indent="-177800" algn="l" defTabSz="914400" rtl="0" eaLnBrk="0" fontAlgn="base" latinLnBrk="0" hangingPunct="0">
                        <a:lnSpc>
                          <a:spcPct val="100000"/>
                        </a:lnSpc>
                        <a:spcBef>
                          <a:spcPct val="0"/>
                        </a:spcBef>
                        <a:spcAft>
                          <a:spcPct val="0"/>
                        </a:spcAft>
                        <a:buClr>
                          <a:schemeClr val="tx1">
                            <a:lumMod val="50000"/>
                            <a:lumOff val="50000"/>
                          </a:schemeClr>
                        </a:buClr>
                        <a:buSzPct val="96000"/>
                        <a:buFont typeface="Wingdings" charset="0"/>
                        <a:buChar char="n"/>
                        <a:tabLst/>
                      </a:pPr>
                      <a:r>
                        <a:rPr kumimoji="0" lang="de-DE" sz="1000" b="0" i="0" u="none" strike="noStrike" cap="none" normalizeH="0" baseline="0" dirty="0">
                          <a:ln>
                            <a:noFill/>
                          </a:ln>
                          <a:solidFill>
                            <a:schemeClr val="tx1"/>
                          </a:solidFill>
                          <a:effectLst/>
                          <a:latin typeface="Arial" panose="020B0604020202020204" pitchFamily="34" charset="0"/>
                          <a:ea typeface="ＭＳ Ｐゴシック" charset="0"/>
                          <a:cs typeface="Arial" panose="020B0604020202020204" pitchFamily="34" charset="0"/>
                        </a:rPr>
                        <a:t>Vereinbarung mit …. zur Abrechnung der Hosting-Leistungen</a:t>
                      </a:r>
                    </a:p>
                    <a:p>
                      <a:pPr marL="180975" marR="0" lvl="2" indent="-177800" algn="l" defTabSz="914400" rtl="0" eaLnBrk="0" fontAlgn="base" latinLnBrk="0" hangingPunct="0">
                        <a:lnSpc>
                          <a:spcPct val="100000"/>
                        </a:lnSpc>
                        <a:spcBef>
                          <a:spcPct val="0"/>
                        </a:spcBef>
                        <a:spcAft>
                          <a:spcPct val="0"/>
                        </a:spcAft>
                        <a:buClr>
                          <a:schemeClr val="hlink"/>
                        </a:buClr>
                        <a:buSzPct val="96000"/>
                        <a:buFont typeface="Wingdings" charset="0"/>
                        <a:buNone/>
                        <a:tabLst/>
                      </a:pPr>
                      <a:endParaRPr kumimoji="0" lang="de-DE" sz="1000" b="0" i="0" u="none" strike="noStrike" cap="none" normalizeH="0" baseline="0" dirty="0">
                        <a:ln>
                          <a:noFill/>
                        </a:ln>
                        <a:solidFill>
                          <a:schemeClr val="tx1"/>
                        </a:solidFill>
                        <a:effectLst/>
                        <a:latin typeface="Arial" charset="0"/>
                        <a:ea typeface="ＭＳ Ｐゴシック" charset="0"/>
                      </a:endParaRPr>
                    </a:p>
                  </a:txBody>
                  <a:tcPr marL="36000" marR="36000" marT="36000" marB="36000" horzOverflow="overflow">
                    <a:lnL w="9525" cap="flat" cmpd="sng" algn="ctr">
                      <a:solidFill>
                        <a:srgbClr val="A6A6A6"/>
                      </a:solidFill>
                      <a:prstDash val="solid"/>
                      <a:round/>
                      <a:headEnd type="none" w="med" len="med"/>
                      <a:tailEnd type="none" w="med" len="med"/>
                    </a:lnL>
                    <a:lnR w="9525" cap="flat" cmpd="sng" algn="ctr">
                      <a:solidFill>
                        <a:srgbClr val="A6A6A6"/>
                      </a:solidFill>
                      <a:prstDash val="solid"/>
                      <a:round/>
                      <a:headEnd type="none" w="med" len="med"/>
                      <a:tailEnd type="none" w="med" len="med"/>
                    </a:lnR>
                    <a:lnT w="9525" cap="flat" cmpd="sng" algn="ctr">
                      <a:solidFill>
                        <a:srgbClr val="A6A6A6"/>
                      </a:solidFill>
                      <a:prstDash val="solid"/>
                      <a:round/>
                      <a:headEnd type="none" w="med" len="med"/>
                      <a:tailEnd type="none" w="med" len="med"/>
                    </a:lnT>
                    <a:lnB w="9525" cap="flat" cmpd="sng" algn="ctr">
                      <a:solidFill>
                        <a:srgbClr val="A6A6A6"/>
                      </a:solidFill>
                      <a:prstDash val="solid"/>
                      <a:round/>
                      <a:headEnd type="none" w="med" len="med"/>
                      <a:tailEnd type="none" w="med" len="med"/>
                    </a:lnB>
                    <a:lnTlToBr>
                      <a:noFill/>
                    </a:lnTlToBr>
                    <a:lnBlToTr>
                      <a:noFill/>
                    </a:lnBlToTr>
                    <a:noFill/>
                  </a:tcPr>
                </a:tc>
                <a:tc>
                  <a:txBody>
                    <a:bodyPr/>
                    <a:lstStyle/>
                    <a:p>
                      <a:pPr marL="3175" marR="0" lvl="2" indent="0" algn="l" defTabSz="914400" rtl="0" eaLnBrk="0" fontAlgn="base" latinLnBrk="0" hangingPunct="0">
                        <a:lnSpc>
                          <a:spcPct val="100000"/>
                        </a:lnSpc>
                        <a:spcBef>
                          <a:spcPct val="0"/>
                        </a:spcBef>
                        <a:spcAft>
                          <a:spcPct val="0"/>
                        </a:spcAft>
                        <a:buClr>
                          <a:schemeClr val="hlink"/>
                        </a:buClr>
                        <a:buSzPct val="96000"/>
                        <a:buFont typeface="Wingdings" charset="0"/>
                        <a:buNone/>
                        <a:tabLst/>
                      </a:pPr>
                      <a:r>
                        <a:rPr kumimoji="0" lang="de-DE" sz="1000" b="0" i="0" u="none" strike="noStrike" cap="none" normalizeH="0" baseline="0" dirty="0">
                          <a:ln>
                            <a:noFill/>
                          </a:ln>
                          <a:solidFill>
                            <a:schemeClr val="tx1"/>
                          </a:solidFill>
                          <a:effectLst/>
                          <a:latin typeface="Arial" panose="020B0604020202020204" pitchFamily="34" charset="0"/>
                          <a:ea typeface="ＭＳ Ｐゴシック" charset="0"/>
                          <a:cs typeface="Arial" panose="020B0604020202020204" pitchFamily="34" charset="0"/>
                        </a:rPr>
                        <a:t>Meier</a:t>
                      </a:r>
                    </a:p>
                    <a:p>
                      <a:pPr marL="3175" marR="0" lvl="2" indent="0" algn="l" defTabSz="914400" rtl="0" eaLnBrk="0" fontAlgn="base" latinLnBrk="0" hangingPunct="0">
                        <a:lnSpc>
                          <a:spcPct val="100000"/>
                        </a:lnSpc>
                        <a:spcBef>
                          <a:spcPct val="0"/>
                        </a:spcBef>
                        <a:spcAft>
                          <a:spcPct val="0"/>
                        </a:spcAft>
                        <a:buClr>
                          <a:schemeClr val="hlink"/>
                        </a:buClr>
                        <a:buSzPct val="96000"/>
                        <a:buFont typeface="Wingdings" charset="0"/>
                        <a:buNone/>
                        <a:tabLst/>
                      </a:pPr>
                      <a:endParaRPr kumimoji="0" lang="de-DE" sz="1000" b="0" i="0" u="none" strike="noStrike" cap="none" normalizeH="0" baseline="0" dirty="0">
                        <a:ln>
                          <a:noFill/>
                        </a:ln>
                        <a:solidFill>
                          <a:schemeClr val="tx1"/>
                        </a:solidFill>
                        <a:effectLst/>
                        <a:latin typeface="Arial" panose="020B0604020202020204" pitchFamily="34" charset="0"/>
                        <a:ea typeface="ＭＳ Ｐゴシック" charset="0"/>
                        <a:cs typeface="Arial" panose="020B0604020202020204" pitchFamily="34" charset="0"/>
                      </a:endParaRPr>
                    </a:p>
                    <a:p>
                      <a:pPr marL="3175" marR="0" lvl="2" indent="0" algn="l" defTabSz="914400" rtl="0" eaLnBrk="0" fontAlgn="base" latinLnBrk="0" hangingPunct="0">
                        <a:lnSpc>
                          <a:spcPct val="100000"/>
                        </a:lnSpc>
                        <a:spcBef>
                          <a:spcPct val="0"/>
                        </a:spcBef>
                        <a:spcAft>
                          <a:spcPct val="0"/>
                        </a:spcAft>
                        <a:buClr>
                          <a:schemeClr val="hlink"/>
                        </a:buClr>
                        <a:buSzPct val="96000"/>
                        <a:buFont typeface="Wingdings" charset="0"/>
                        <a:buNone/>
                        <a:tabLst/>
                      </a:pPr>
                      <a:r>
                        <a:rPr kumimoji="0" lang="de-DE" sz="1000" b="0" i="0" u="none" strike="noStrike" cap="none" normalizeH="0" baseline="0" dirty="0">
                          <a:ln>
                            <a:noFill/>
                          </a:ln>
                          <a:solidFill>
                            <a:schemeClr val="tx1"/>
                          </a:solidFill>
                          <a:effectLst/>
                          <a:latin typeface="Arial" panose="020B0604020202020204" pitchFamily="34" charset="0"/>
                          <a:ea typeface="ＭＳ Ｐゴシック" charset="0"/>
                          <a:cs typeface="Arial" panose="020B0604020202020204" pitchFamily="34" charset="0"/>
                        </a:rPr>
                        <a:t>Schulze</a:t>
                      </a:r>
                    </a:p>
                  </a:txBody>
                  <a:tcPr marL="36000" marR="36000" marT="36000" marB="36000" horzOverflow="overflow">
                    <a:lnL w="9525" cap="flat" cmpd="sng" algn="ctr">
                      <a:solidFill>
                        <a:srgbClr val="A6A6A6"/>
                      </a:solidFill>
                      <a:prstDash val="solid"/>
                      <a:round/>
                      <a:headEnd type="none" w="med" len="med"/>
                      <a:tailEnd type="none" w="med" len="med"/>
                    </a:lnL>
                    <a:lnR w="9525" cap="flat" cmpd="sng" algn="ctr">
                      <a:solidFill>
                        <a:srgbClr val="A6A6A6"/>
                      </a:solidFill>
                      <a:prstDash val="solid"/>
                      <a:round/>
                      <a:headEnd type="none" w="med" len="med"/>
                      <a:tailEnd type="none" w="med" len="med"/>
                    </a:lnR>
                    <a:lnT w="9525" cap="flat" cmpd="sng" algn="ctr">
                      <a:solidFill>
                        <a:srgbClr val="A6A6A6"/>
                      </a:solidFill>
                      <a:prstDash val="solid"/>
                      <a:round/>
                      <a:headEnd type="none" w="med" len="med"/>
                      <a:tailEnd type="none" w="med" len="med"/>
                    </a:lnT>
                    <a:lnB w="9525" cap="flat" cmpd="sng" algn="ctr">
                      <a:solidFill>
                        <a:srgbClr val="A6A6A6"/>
                      </a:solidFill>
                      <a:prstDash val="solid"/>
                      <a:round/>
                      <a:headEnd type="none" w="med" len="med"/>
                      <a:tailEnd type="none" w="med" len="med"/>
                    </a:lnB>
                    <a:lnTlToBr>
                      <a:noFill/>
                    </a:lnTlToBr>
                    <a:lnBlToTr>
                      <a:noFill/>
                    </a:lnBlToTr>
                    <a:noFill/>
                  </a:tcPr>
                </a:tc>
                <a:tc>
                  <a:txBody>
                    <a:bodyPr/>
                    <a:lstStyle/>
                    <a:p>
                      <a:pPr marL="3175" marR="0" lvl="2" indent="0" algn="l" defTabSz="914400" rtl="0" eaLnBrk="0" fontAlgn="base" latinLnBrk="0" hangingPunct="0">
                        <a:lnSpc>
                          <a:spcPct val="100000"/>
                        </a:lnSpc>
                        <a:spcBef>
                          <a:spcPct val="0"/>
                        </a:spcBef>
                        <a:spcAft>
                          <a:spcPct val="0"/>
                        </a:spcAft>
                        <a:buClr>
                          <a:schemeClr val="hlink"/>
                        </a:buClr>
                        <a:buSzPct val="96000"/>
                        <a:buFont typeface="Wingdings" charset="0"/>
                        <a:buNone/>
                        <a:tabLst/>
                      </a:pPr>
                      <a:r>
                        <a:rPr kumimoji="0" lang="de-DE" sz="1000" b="0" i="0" u="none" strike="noStrike" cap="none" normalizeH="0" baseline="0" dirty="0">
                          <a:ln>
                            <a:noFill/>
                          </a:ln>
                          <a:solidFill>
                            <a:schemeClr val="tx1"/>
                          </a:solidFill>
                          <a:effectLst/>
                          <a:latin typeface="Arial" panose="020B0604020202020204" pitchFamily="34" charset="0"/>
                          <a:ea typeface="ＭＳ Ｐゴシック" charset="0"/>
                          <a:cs typeface="Arial" panose="020B0604020202020204" pitchFamily="34" charset="0"/>
                        </a:rPr>
                        <a:t>30.03.23 </a:t>
                      </a:r>
                    </a:p>
                    <a:p>
                      <a:pPr marL="3175" marR="0" lvl="2" indent="0" algn="l" defTabSz="914400" rtl="0" eaLnBrk="0" fontAlgn="base" latinLnBrk="0" hangingPunct="0">
                        <a:lnSpc>
                          <a:spcPct val="100000"/>
                        </a:lnSpc>
                        <a:spcBef>
                          <a:spcPct val="0"/>
                        </a:spcBef>
                        <a:spcAft>
                          <a:spcPct val="0"/>
                        </a:spcAft>
                        <a:buClr>
                          <a:schemeClr val="hlink"/>
                        </a:buClr>
                        <a:buSzPct val="96000"/>
                        <a:buFont typeface="Wingdings" charset="0"/>
                        <a:buNone/>
                        <a:tabLst/>
                      </a:pPr>
                      <a:endParaRPr kumimoji="0" lang="de-DE" sz="1000" b="0" i="0" u="none" strike="noStrike" cap="none" normalizeH="0" baseline="0" dirty="0">
                        <a:ln>
                          <a:noFill/>
                        </a:ln>
                        <a:solidFill>
                          <a:schemeClr val="tx1"/>
                        </a:solidFill>
                        <a:effectLst/>
                        <a:latin typeface="Arial" panose="020B0604020202020204" pitchFamily="34" charset="0"/>
                        <a:ea typeface="ＭＳ Ｐゴシック" charset="0"/>
                        <a:cs typeface="Arial" panose="020B0604020202020204" pitchFamily="34" charset="0"/>
                      </a:endParaRPr>
                    </a:p>
                    <a:p>
                      <a:pPr marL="3175" marR="0" lvl="2" indent="0" algn="l" defTabSz="914400" rtl="0" eaLnBrk="0" fontAlgn="base" latinLnBrk="0" hangingPunct="0">
                        <a:lnSpc>
                          <a:spcPct val="100000"/>
                        </a:lnSpc>
                        <a:spcBef>
                          <a:spcPct val="0"/>
                        </a:spcBef>
                        <a:spcAft>
                          <a:spcPct val="0"/>
                        </a:spcAft>
                        <a:buClr>
                          <a:schemeClr val="hlink"/>
                        </a:buClr>
                        <a:buSzPct val="96000"/>
                        <a:buFont typeface="Wingdings" charset="0"/>
                        <a:buNone/>
                        <a:tabLst/>
                      </a:pPr>
                      <a:r>
                        <a:rPr kumimoji="0" lang="de-DE" sz="1000" b="0" i="0" u="none" strike="noStrike" cap="none" normalizeH="0" baseline="0" dirty="0">
                          <a:ln>
                            <a:noFill/>
                          </a:ln>
                          <a:solidFill>
                            <a:schemeClr val="tx1"/>
                          </a:solidFill>
                          <a:effectLst/>
                          <a:latin typeface="Arial" panose="020B0604020202020204" pitchFamily="34" charset="0"/>
                          <a:ea typeface="ＭＳ Ｐゴシック" charset="0"/>
                          <a:cs typeface="Arial" panose="020B0604020202020204" pitchFamily="34" charset="0"/>
                        </a:rPr>
                        <a:t>30.06.23</a:t>
                      </a:r>
                    </a:p>
                    <a:p>
                      <a:pPr marL="3175" marR="0" lvl="2" indent="0" algn="l" defTabSz="914400" rtl="0" eaLnBrk="0" fontAlgn="base" latinLnBrk="0" hangingPunct="0">
                        <a:lnSpc>
                          <a:spcPct val="100000"/>
                        </a:lnSpc>
                        <a:spcBef>
                          <a:spcPct val="0"/>
                        </a:spcBef>
                        <a:spcAft>
                          <a:spcPct val="0"/>
                        </a:spcAft>
                        <a:buClr>
                          <a:schemeClr val="hlink"/>
                        </a:buClr>
                        <a:buSzPct val="96000"/>
                        <a:buFont typeface="Wingdings" charset="0"/>
                        <a:buNone/>
                        <a:tabLst/>
                      </a:pPr>
                      <a:endParaRPr kumimoji="0" lang="de-DE" sz="1000" b="0" i="0" u="none" strike="noStrike" cap="none" normalizeH="0" baseline="0" dirty="0">
                        <a:ln>
                          <a:noFill/>
                        </a:ln>
                        <a:solidFill>
                          <a:schemeClr val="tx1"/>
                        </a:solidFill>
                        <a:effectLst/>
                        <a:latin typeface="Arial" panose="020B0604020202020204" pitchFamily="34" charset="0"/>
                        <a:ea typeface="ＭＳ Ｐゴシック" charset="0"/>
                        <a:cs typeface="Arial" panose="020B0604020202020204" pitchFamily="34" charset="0"/>
                      </a:endParaRPr>
                    </a:p>
                  </a:txBody>
                  <a:tcPr marL="36000" marR="36000" marT="36000" marB="36000" horzOverflow="overflow">
                    <a:lnL w="9525" cap="flat" cmpd="sng" algn="ctr">
                      <a:solidFill>
                        <a:srgbClr val="A6A6A6"/>
                      </a:solidFill>
                      <a:prstDash val="solid"/>
                      <a:round/>
                      <a:headEnd type="none" w="med" len="med"/>
                      <a:tailEnd type="none" w="med" len="med"/>
                    </a:lnL>
                    <a:lnR w="9525" cap="flat" cmpd="sng" algn="ctr">
                      <a:solidFill>
                        <a:srgbClr val="A6A6A6"/>
                      </a:solidFill>
                      <a:prstDash val="solid"/>
                      <a:round/>
                      <a:headEnd type="none" w="med" len="med"/>
                      <a:tailEnd type="none" w="med" len="med"/>
                    </a:lnR>
                    <a:lnT w="9525" cap="flat" cmpd="sng" algn="ctr">
                      <a:solidFill>
                        <a:srgbClr val="A6A6A6"/>
                      </a:solidFill>
                      <a:prstDash val="solid"/>
                      <a:round/>
                      <a:headEnd type="none" w="med" len="med"/>
                      <a:tailEnd type="none" w="med" len="med"/>
                    </a:lnT>
                    <a:lnB w="9525" cap="flat" cmpd="sng" algn="ctr">
                      <a:solidFill>
                        <a:srgbClr val="A6A6A6"/>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graphicFrame>
        <p:nvGraphicFramePr>
          <p:cNvPr id="15" name="Group 78">
            <a:extLst>
              <a:ext uri="{FF2B5EF4-FFF2-40B4-BE49-F238E27FC236}">
                <a16:creationId xmlns:a16="http://schemas.microsoft.com/office/drawing/2014/main" id="{CCE017D4-B2B3-31EF-DF8A-7E71866FBBFC}"/>
              </a:ext>
            </a:extLst>
          </p:cNvPr>
          <p:cNvGraphicFramePr>
            <a:graphicFrameLocks noGrp="1"/>
          </p:cNvGraphicFramePr>
          <p:nvPr>
            <p:extLst>
              <p:ext uri="{D42A27DB-BD31-4B8C-83A1-F6EECF244321}">
                <p14:modId xmlns:p14="http://schemas.microsoft.com/office/powerpoint/2010/main" val="4097175128"/>
              </p:ext>
            </p:extLst>
          </p:nvPr>
        </p:nvGraphicFramePr>
        <p:xfrm>
          <a:off x="1835150" y="4005263"/>
          <a:ext cx="7565704" cy="1474788"/>
        </p:xfrm>
        <a:graphic>
          <a:graphicData uri="http://schemas.openxmlformats.org/drawingml/2006/table">
            <a:tbl>
              <a:tblPr/>
              <a:tblGrid>
                <a:gridCol w="3548508">
                  <a:extLst>
                    <a:ext uri="{9D8B030D-6E8A-4147-A177-3AD203B41FA5}">
                      <a16:colId xmlns:a16="http://schemas.microsoft.com/office/drawing/2014/main" val="20000"/>
                    </a:ext>
                  </a:extLst>
                </a:gridCol>
                <a:gridCol w="2270589">
                  <a:extLst>
                    <a:ext uri="{9D8B030D-6E8A-4147-A177-3AD203B41FA5}">
                      <a16:colId xmlns:a16="http://schemas.microsoft.com/office/drawing/2014/main" val="20001"/>
                    </a:ext>
                  </a:extLst>
                </a:gridCol>
                <a:gridCol w="1027416">
                  <a:extLst>
                    <a:ext uri="{9D8B030D-6E8A-4147-A177-3AD203B41FA5}">
                      <a16:colId xmlns:a16="http://schemas.microsoft.com/office/drawing/2014/main" val="20002"/>
                    </a:ext>
                  </a:extLst>
                </a:gridCol>
                <a:gridCol w="719191">
                  <a:extLst>
                    <a:ext uri="{9D8B030D-6E8A-4147-A177-3AD203B41FA5}">
                      <a16:colId xmlns:a16="http://schemas.microsoft.com/office/drawing/2014/main" val="20003"/>
                    </a:ext>
                  </a:extLst>
                </a:gridCol>
              </a:tblGrid>
              <a:tr h="258763">
                <a:tc>
                  <a:txBody>
                    <a:bodyPr/>
                    <a:lstStyle/>
                    <a:p>
                      <a:pPr marL="0" marR="0" lvl="0" indent="0" algn="l" defTabSz="914400" rtl="0" eaLnBrk="0" fontAlgn="base" latinLnBrk="0" hangingPunct="0">
                        <a:lnSpc>
                          <a:spcPct val="110000"/>
                        </a:lnSpc>
                        <a:spcBef>
                          <a:spcPts val="1200"/>
                        </a:spcBef>
                        <a:spcAft>
                          <a:spcPts val="600"/>
                        </a:spcAft>
                        <a:buClrTx/>
                        <a:buSzTx/>
                        <a:buFontTx/>
                        <a:buNone/>
                        <a:tabLst/>
                      </a:pPr>
                      <a:r>
                        <a:rPr kumimoji="0" lang="de-DE" sz="1000" b="1" i="0" u="none" strike="noStrike" cap="none" normalizeH="0" baseline="0" dirty="0">
                          <a:ln>
                            <a:noFill/>
                          </a:ln>
                          <a:solidFill>
                            <a:schemeClr val="tx2"/>
                          </a:solidFill>
                          <a:effectLst/>
                          <a:latin typeface="Arial" panose="020B0604020202020204" pitchFamily="34" charset="0"/>
                          <a:ea typeface="ＭＳ Ｐゴシック" charset="0"/>
                          <a:cs typeface="Arial" panose="020B0604020202020204" pitchFamily="34" charset="0"/>
                        </a:rPr>
                        <a:t>Risiko</a:t>
                      </a:r>
                    </a:p>
                  </a:txBody>
                  <a:tcPr marT="45704" marB="45704" horzOverflow="overflow">
                    <a:lnL w="9525" cap="flat" cmpd="sng" algn="ctr">
                      <a:solidFill>
                        <a:srgbClr val="A6A6A6"/>
                      </a:solidFill>
                      <a:prstDash val="solid"/>
                      <a:round/>
                      <a:headEnd type="none" w="med" len="med"/>
                      <a:tailEnd type="none" w="med" len="med"/>
                    </a:lnL>
                    <a:lnR w="9525" cap="flat" cmpd="sng" algn="ctr">
                      <a:solidFill>
                        <a:srgbClr val="A6A6A6"/>
                      </a:solidFill>
                      <a:prstDash val="solid"/>
                      <a:round/>
                      <a:headEnd type="none" w="med" len="med"/>
                      <a:tailEnd type="none" w="med" len="med"/>
                    </a:lnR>
                    <a:lnT w="9525" cap="flat" cmpd="sng" algn="ctr">
                      <a:solidFill>
                        <a:srgbClr val="A6A6A6"/>
                      </a:solidFill>
                      <a:prstDash val="solid"/>
                      <a:round/>
                      <a:headEnd type="none" w="med" len="med"/>
                      <a:tailEnd type="none" w="med" len="med"/>
                    </a:lnT>
                    <a:lnB w="9525" cap="flat" cmpd="sng" algn="ctr">
                      <a:solidFill>
                        <a:srgbClr val="A6A6A6"/>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10000"/>
                        </a:lnSpc>
                        <a:spcBef>
                          <a:spcPts val="1200"/>
                        </a:spcBef>
                        <a:spcAft>
                          <a:spcPts val="600"/>
                        </a:spcAft>
                        <a:buClrTx/>
                        <a:buSzTx/>
                        <a:buFontTx/>
                        <a:buNone/>
                        <a:tabLst/>
                      </a:pPr>
                      <a:r>
                        <a:rPr kumimoji="0" lang="de-DE" sz="1000" b="1" i="0" u="none" strike="noStrike" cap="none" normalizeH="0" baseline="0" dirty="0">
                          <a:ln>
                            <a:noFill/>
                          </a:ln>
                          <a:solidFill>
                            <a:schemeClr val="tx2"/>
                          </a:solidFill>
                          <a:effectLst/>
                          <a:latin typeface="Arial" panose="020B0604020202020204" pitchFamily="34" charset="0"/>
                          <a:ea typeface="ＭＳ Ｐゴシック" charset="0"/>
                          <a:cs typeface="Arial" panose="020B0604020202020204" pitchFamily="34" charset="0"/>
                        </a:rPr>
                        <a:t>Gegenmaßnahme</a:t>
                      </a:r>
                    </a:p>
                  </a:txBody>
                  <a:tcPr marT="45704" marB="45704" horzOverflow="overflow">
                    <a:lnL w="9525" cap="flat" cmpd="sng" algn="ctr">
                      <a:solidFill>
                        <a:srgbClr val="A6A6A6"/>
                      </a:solidFill>
                      <a:prstDash val="solid"/>
                      <a:round/>
                      <a:headEnd type="none" w="med" len="med"/>
                      <a:tailEnd type="none" w="med" len="med"/>
                    </a:lnL>
                    <a:lnR w="9525" cap="flat" cmpd="sng" algn="ctr">
                      <a:solidFill>
                        <a:srgbClr val="A6A6A6"/>
                      </a:solidFill>
                      <a:prstDash val="solid"/>
                      <a:round/>
                      <a:headEnd type="none" w="med" len="med"/>
                      <a:tailEnd type="none" w="med" len="med"/>
                    </a:lnR>
                    <a:lnT w="9525" cap="flat" cmpd="sng" algn="ctr">
                      <a:solidFill>
                        <a:srgbClr val="A6A6A6"/>
                      </a:solidFill>
                      <a:prstDash val="solid"/>
                      <a:round/>
                      <a:headEnd type="none" w="med" len="med"/>
                      <a:tailEnd type="none" w="med" len="med"/>
                    </a:lnT>
                    <a:lnB w="9525" cap="flat" cmpd="sng" algn="ctr">
                      <a:solidFill>
                        <a:srgbClr val="A6A6A6"/>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10000"/>
                        </a:lnSpc>
                        <a:spcBef>
                          <a:spcPts val="1200"/>
                        </a:spcBef>
                        <a:spcAft>
                          <a:spcPts val="600"/>
                        </a:spcAft>
                        <a:buClrTx/>
                        <a:buSzTx/>
                        <a:buFontTx/>
                        <a:buNone/>
                        <a:tabLst/>
                      </a:pPr>
                      <a:r>
                        <a:rPr kumimoji="0" lang="de-DE" sz="1000" b="1" i="0" u="none" strike="noStrike" cap="none" normalizeH="0" baseline="0" dirty="0">
                          <a:ln>
                            <a:noFill/>
                          </a:ln>
                          <a:solidFill>
                            <a:schemeClr val="tx2"/>
                          </a:solidFill>
                          <a:effectLst/>
                          <a:latin typeface="Arial" panose="020B0604020202020204" pitchFamily="34" charset="0"/>
                          <a:ea typeface="ＭＳ Ｐゴシック" charset="0"/>
                          <a:cs typeface="Arial" panose="020B0604020202020204" pitchFamily="34" charset="0"/>
                        </a:rPr>
                        <a:t>Verantwortlich</a:t>
                      </a:r>
                    </a:p>
                  </a:txBody>
                  <a:tcPr marL="36000" marR="36000" marT="35988" marB="35988" horzOverflow="overflow">
                    <a:lnL w="9525" cap="flat" cmpd="sng" algn="ctr">
                      <a:solidFill>
                        <a:srgbClr val="A6A6A6"/>
                      </a:solidFill>
                      <a:prstDash val="solid"/>
                      <a:round/>
                      <a:headEnd type="none" w="med" len="med"/>
                      <a:tailEnd type="none" w="med" len="med"/>
                    </a:lnL>
                    <a:lnR w="9525" cap="flat" cmpd="sng" algn="ctr">
                      <a:solidFill>
                        <a:srgbClr val="A6A6A6"/>
                      </a:solidFill>
                      <a:prstDash val="solid"/>
                      <a:round/>
                      <a:headEnd type="none" w="med" len="med"/>
                      <a:tailEnd type="none" w="med" len="med"/>
                    </a:lnR>
                    <a:lnT w="9525" cap="flat" cmpd="sng" algn="ctr">
                      <a:solidFill>
                        <a:srgbClr val="A6A6A6"/>
                      </a:solidFill>
                      <a:prstDash val="solid"/>
                      <a:round/>
                      <a:headEnd type="none" w="med" len="med"/>
                      <a:tailEnd type="none" w="med" len="med"/>
                    </a:lnT>
                    <a:lnB w="9525" cap="flat" cmpd="sng" algn="ctr">
                      <a:solidFill>
                        <a:srgbClr val="A6A6A6"/>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10000"/>
                        </a:lnSpc>
                        <a:spcBef>
                          <a:spcPts val="1200"/>
                        </a:spcBef>
                        <a:spcAft>
                          <a:spcPts val="600"/>
                        </a:spcAft>
                        <a:buClrTx/>
                        <a:buSzTx/>
                        <a:buFontTx/>
                        <a:buNone/>
                        <a:tabLst/>
                      </a:pPr>
                      <a:r>
                        <a:rPr kumimoji="0" lang="de-DE" sz="1000" b="1" i="0" u="none" strike="noStrike" cap="none" normalizeH="0" baseline="0" dirty="0">
                          <a:ln>
                            <a:noFill/>
                          </a:ln>
                          <a:solidFill>
                            <a:schemeClr val="tx2"/>
                          </a:solidFill>
                          <a:effectLst/>
                          <a:latin typeface="Arial" panose="020B0604020202020204" pitchFamily="34" charset="0"/>
                          <a:ea typeface="ＭＳ Ｐゴシック" charset="0"/>
                          <a:cs typeface="Arial" panose="020B0604020202020204" pitchFamily="34" charset="0"/>
                        </a:rPr>
                        <a:t>Termin</a:t>
                      </a:r>
                    </a:p>
                  </a:txBody>
                  <a:tcPr marL="36000" marR="36000" marT="35988" marB="35988" horzOverflow="overflow">
                    <a:lnL w="9525" cap="flat" cmpd="sng" algn="ctr">
                      <a:solidFill>
                        <a:srgbClr val="A6A6A6"/>
                      </a:solidFill>
                      <a:prstDash val="solid"/>
                      <a:round/>
                      <a:headEnd type="none" w="med" len="med"/>
                      <a:tailEnd type="none" w="med" len="med"/>
                    </a:lnL>
                    <a:lnR w="9525" cap="flat" cmpd="sng" algn="ctr">
                      <a:solidFill>
                        <a:srgbClr val="A6A6A6"/>
                      </a:solidFill>
                      <a:prstDash val="solid"/>
                      <a:round/>
                      <a:headEnd type="none" w="med" len="med"/>
                      <a:tailEnd type="none" w="med" len="med"/>
                    </a:lnR>
                    <a:lnT w="9525" cap="flat" cmpd="sng" algn="ctr">
                      <a:solidFill>
                        <a:srgbClr val="A6A6A6"/>
                      </a:solidFill>
                      <a:prstDash val="solid"/>
                      <a:round/>
                      <a:headEnd type="none" w="med" len="med"/>
                      <a:tailEnd type="none" w="med" len="med"/>
                    </a:lnT>
                    <a:lnB w="9525" cap="flat" cmpd="sng" algn="ctr">
                      <a:solidFill>
                        <a:srgbClr val="A6A6A6"/>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216025">
                <a:tc>
                  <a:txBody>
                    <a:bodyPr/>
                    <a:lstStyle/>
                    <a:p>
                      <a:pPr marL="180975" marR="0" lvl="2" indent="-177800" algn="l" defTabSz="914400" rtl="0" eaLnBrk="0" fontAlgn="base" latinLnBrk="0" hangingPunct="0">
                        <a:lnSpc>
                          <a:spcPct val="100000"/>
                        </a:lnSpc>
                        <a:spcBef>
                          <a:spcPct val="0"/>
                        </a:spcBef>
                        <a:spcAft>
                          <a:spcPct val="0"/>
                        </a:spcAft>
                        <a:buClr>
                          <a:schemeClr val="tx1">
                            <a:lumMod val="50000"/>
                            <a:lumOff val="50000"/>
                          </a:schemeClr>
                        </a:buClr>
                        <a:buSzPct val="96000"/>
                        <a:buFont typeface="Wingdings" charset="0"/>
                        <a:buChar char="n"/>
                        <a:tabLst/>
                      </a:pPr>
                      <a:r>
                        <a:rPr kumimoji="0" lang="de-DE" sz="1000" b="0" i="0" u="none" strike="noStrike" kern="1200" cap="none" normalizeH="0" baseline="0" dirty="0">
                          <a:ln>
                            <a:noFill/>
                          </a:ln>
                          <a:solidFill>
                            <a:schemeClr val="tx1"/>
                          </a:solidFill>
                          <a:effectLst/>
                          <a:latin typeface="Arial" panose="020B0604020202020204" pitchFamily="34" charset="0"/>
                          <a:ea typeface="ＭＳ Ｐゴシック" charset="0"/>
                          <a:cs typeface="Arial" panose="020B0604020202020204" pitchFamily="34" charset="0"/>
                        </a:rPr>
                        <a:t>Vereinbarung zur Zusammenarbeit wird aufgrund von Terminverzögerungen nicht zum 30.6.15 abgeschlossen.</a:t>
                      </a:r>
                    </a:p>
                    <a:p>
                      <a:pPr marL="180975" marR="0" lvl="2" indent="-177800" algn="l" defTabSz="914400" rtl="0" eaLnBrk="0" fontAlgn="base" latinLnBrk="0" hangingPunct="0">
                        <a:lnSpc>
                          <a:spcPct val="100000"/>
                        </a:lnSpc>
                        <a:spcBef>
                          <a:spcPct val="0"/>
                        </a:spcBef>
                        <a:spcAft>
                          <a:spcPct val="0"/>
                        </a:spcAft>
                        <a:buClr>
                          <a:schemeClr val="tx1">
                            <a:lumMod val="50000"/>
                            <a:lumOff val="50000"/>
                          </a:schemeClr>
                        </a:buClr>
                        <a:buSzPct val="96000"/>
                        <a:buFont typeface="Wingdings" charset="0"/>
                        <a:buChar char="n"/>
                        <a:tabLst/>
                      </a:pPr>
                      <a:endParaRPr kumimoji="0" lang="de-DE" sz="1000" b="0" i="0" u="none" strike="noStrike" kern="1200" cap="none" normalizeH="0" baseline="0" dirty="0">
                        <a:ln>
                          <a:noFill/>
                        </a:ln>
                        <a:solidFill>
                          <a:schemeClr val="tx1"/>
                        </a:solidFill>
                        <a:effectLst/>
                        <a:latin typeface="Arial" panose="020B0604020202020204" pitchFamily="34" charset="0"/>
                        <a:ea typeface="ＭＳ Ｐゴシック" charset="0"/>
                        <a:cs typeface="Arial" panose="020B0604020202020204" pitchFamily="34" charset="0"/>
                      </a:endParaRPr>
                    </a:p>
                    <a:p>
                      <a:pPr marL="180975" marR="0" lvl="2" indent="-177800" algn="l" defTabSz="914400" rtl="0" eaLnBrk="0" fontAlgn="base" latinLnBrk="0" hangingPunct="0">
                        <a:lnSpc>
                          <a:spcPct val="100000"/>
                        </a:lnSpc>
                        <a:spcBef>
                          <a:spcPct val="0"/>
                        </a:spcBef>
                        <a:spcAft>
                          <a:spcPct val="0"/>
                        </a:spcAft>
                        <a:buClr>
                          <a:schemeClr val="tx1">
                            <a:lumMod val="50000"/>
                            <a:lumOff val="50000"/>
                          </a:schemeClr>
                        </a:buClr>
                        <a:buSzPct val="96000"/>
                        <a:buFont typeface="Wingdings" charset="0"/>
                        <a:buChar char="n"/>
                        <a:tabLst/>
                      </a:pPr>
                      <a:r>
                        <a:rPr kumimoji="0" lang="de-DE" sz="1000" b="0" i="0" u="none" strike="noStrike" kern="1200" cap="none" normalizeH="0" baseline="0" dirty="0">
                          <a:ln>
                            <a:noFill/>
                          </a:ln>
                          <a:solidFill>
                            <a:schemeClr val="tx1"/>
                          </a:solidFill>
                          <a:effectLst/>
                          <a:latin typeface="Arial" panose="020B0604020202020204" pitchFamily="34" charset="0"/>
                          <a:ea typeface="ＭＳ Ｐゴシック" charset="0"/>
                          <a:cs typeface="Arial" panose="020B0604020202020204" pitchFamily="34" charset="0"/>
                        </a:rPr>
                        <a:t>Entgangene Einnahmen durch weitere Verzögerungen bei den Gesprächen mit der …</a:t>
                      </a:r>
                    </a:p>
                    <a:p>
                      <a:pPr marL="180975" marR="0" lvl="2" indent="-177800" algn="l" defTabSz="914400" rtl="0" eaLnBrk="0" fontAlgn="base" latinLnBrk="0" hangingPunct="0">
                        <a:lnSpc>
                          <a:spcPct val="100000"/>
                        </a:lnSpc>
                        <a:spcBef>
                          <a:spcPct val="0"/>
                        </a:spcBef>
                        <a:spcAft>
                          <a:spcPct val="5000"/>
                        </a:spcAft>
                        <a:buClr>
                          <a:srgbClr val="7AB4E2"/>
                        </a:buClr>
                        <a:buSzTx/>
                        <a:buFont typeface="Wingdings" charset="0"/>
                        <a:buNone/>
                        <a:tabLst/>
                      </a:pPr>
                      <a:endParaRPr kumimoji="0" lang="de-DE" sz="1000" b="0" i="0" u="none" strike="noStrike" cap="none" normalizeH="0" baseline="0" dirty="0">
                        <a:ln>
                          <a:noFill/>
                        </a:ln>
                        <a:solidFill>
                          <a:schemeClr val="tx2"/>
                        </a:solidFill>
                        <a:effectLst/>
                        <a:latin typeface="TUIType" charset="0"/>
                        <a:ea typeface="ＭＳ Ｐゴシック" charset="0"/>
                      </a:endParaRPr>
                    </a:p>
                    <a:p>
                      <a:pPr marL="180975" marR="0" lvl="2" indent="-177800" algn="l" defTabSz="914400" rtl="0" eaLnBrk="0" fontAlgn="base" latinLnBrk="0" hangingPunct="0">
                        <a:lnSpc>
                          <a:spcPct val="100000"/>
                        </a:lnSpc>
                        <a:spcBef>
                          <a:spcPct val="0"/>
                        </a:spcBef>
                        <a:spcAft>
                          <a:spcPct val="5000"/>
                        </a:spcAft>
                        <a:buClr>
                          <a:srgbClr val="7AB4E2"/>
                        </a:buClr>
                        <a:buSzTx/>
                        <a:buFont typeface="Wingdings" charset="0"/>
                        <a:buNone/>
                        <a:tabLst/>
                      </a:pPr>
                      <a:endParaRPr kumimoji="0" lang="de-DE" sz="1000" b="0" i="0" u="none" strike="noStrike" cap="none" normalizeH="0" baseline="0" dirty="0">
                        <a:ln>
                          <a:noFill/>
                        </a:ln>
                        <a:solidFill>
                          <a:schemeClr val="tx2"/>
                        </a:solidFill>
                        <a:effectLst/>
                        <a:latin typeface="TUIType" charset="0"/>
                        <a:ea typeface="ＭＳ Ｐゴシック" charset="0"/>
                      </a:endParaRPr>
                    </a:p>
                  </a:txBody>
                  <a:tcPr marL="36000" marR="0" marT="35988" marB="35988" horzOverflow="overflow">
                    <a:lnL w="9525" cap="flat" cmpd="sng" algn="ctr">
                      <a:solidFill>
                        <a:srgbClr val="A6A6A6"/>
                      </a:solidFill>
                      <a:prstDash val="solid"/>
                      <a:round/>
                      <a:headEnd type="none" w="med" len="med"/>
                      <a:tailEnd type="none" w="med" len="med"/>
                    </a:lnL>
                    <a:lnR w="9525" cap="flat" cmpd="sng" algn="ctr">
                      <a:solidFill>
                        <a:srgbClr val="A6A6A6"/>
                      </a:solidFill>
                      <a:prstDash val="solid"/>
                      <a:round/>
                      <a:headEnd type="none" w="med" len="med"/>
                      <a:tailEnd type="none" w="med" len="med"/>
                    </a:lnR>
                    <a:lnT w="9525" cap="flat" cmpd="sng" algn="ctr">
                      <a:solidFill>
                        <a:srgbClr val="A6A6A6"/>
                      </a:solidFill>
                      <a:prstDash val="solid"/>
                      <a:round/>
                      <a:headEnd type="none" w="med" len="med"/>
                      <a:tailEnd type="none" w="med" len="med"/>
                    </a:lnT>
                    <a:lnB w="9525" cap="flat" cmpd="sng" algn="ctr">
                      <a:solidFill>
                        <a:srgbClr val="A6A6A6"/>
                      </a:solidFill>
                      <a:prstDash val="solid"/>
                      <a:round/>
                      <a:headEnd type="none" w="med" len="med"/>
                      <a:tailEnd type="none" w="med" len="med"/>
                    </a:lnB>
                    <a:lnTlToBr>
                      <a:noFill/>
                    </a:lnTlToBr>
                    <a:lnBlToTr>
                      <a:noFill/>
                    </a:lnBlToTr>
                    <a:noFill/>
                  </a:tcPr>
                </a:tc>
                <a:tc>
                  <a:txBody>
                    <a:bodyPr/>
                    <a:lstStyle/>
                    <a:p>
                      <a:pPr marL="180975" marR="0" lvl="2" indent="-177800" algn="l" defTabSz="914400" rtl="0" eaLnBrk="0" fontAlgn="base" latinLnBrk="0" hangingPunct="0">
                        <a:lnSpc>
                          <a:spcPct val="100000"/>
                        </a:lnSpc>
                        <a:spcBef>
                          <a:spcPct val="0"/>
                        </a:spcBef>
                        <a:spcAft>
                          <a:spcPct val="0"/>
                        </a:spcAft>
                        <a:buClr>
                          <a:schemeClr val="tx1">
                            <a:lumMod val="50000"/>
                            <a:lumOff val="50000"/>
                          </a:schemeClr>
                        </a:buClr>
                        <a:buSzPct val="96000"/>
                        <a:buFont typeface="Wingdings" charset="0"/>
                        <a:buChar char="n"/>
                        <a:tabLst/>
                      </a:pPr>
                      <a:r>
                        <a:rPr kumimoji="0" lang="de-DE" sz="1000" b="0" i="0" u="none" strike="noStrike" cap="none" normalizeH="0" baseline="0" dirty="0">
                          <a:ln>
                            <a:noFill/>
                          </a:ln>
                          <a:solidFill>
                            <a:schemeClr val="tx1"/>
                          </a:solidFill>
                          <a:effectLst/>
                          <a:latin typeface="Arial" panose="020B0604020202020204" pitchFamily="34" charset="0"/>
                          <a:ea typeface="ＭＳ Ｐゴシック" charset="0"/>
                          <a:cs typeface="Arial" panose="020B0604020202020204" pitchFamily="34" charset="0"/>
                        </a:rPr>
                        <a:t>Sensibilisierung von BL</a:t>
                      </a:r>
                    </a:p>
                    <a:p>
                      <a:pPr marL="180975" marR="0" lvl="2" indent="-177800" algn="l" defTabSz="914400" rtl="0" eaLnBrk="0" fontAlgn="base" latinLnBrk="0" hangingPunct="0">
                        <a:lnSpc>
                          <a:spcPct val="100000"/>
                        </a:lnSpc>
                        <a:spcBef>
                          <a:spcPct val="0"/>
                        </a:spcBef>
                        <a:spcAft>
                          <a:spcPct val="0"/>
                        </a:spcAft>
                        <a:buClr>
                          <a:schemeClr val="tx1">
                            <a:lumMod val="50000"/>
                            <a:lumOff val="50000"/>
                          </a:schemeClr>
                        </a:buClr>
                        <a:buSzPct val="96000"/>
                        <a:buFont typeface="Wingdings" charset="0"/>
                        <a:buChar char="n"/>
                        <a:tabLst/>
                      </a:pPr>
                      <a:endParaRPr kumimoji="0" lang="de-DE" sz="1000" b="0" i="0" u="none" strike="noStrike" cap="none" normalizeH="0" baseline="0" dirty="0">
                        <a:ln>
                          <a:noFill/>
                        </a:ln>
                        <a:solidFill>
                          <a:schemeClr val="tx1"/>
                        </a:solidFill>
                        <a:effectLst/>
                        <a:latin typeface="Arial" panose="020B0604020202020204" pitchFamily="34" charset="0"/>
                        <a:ea typeface="ＭＳ Ｐゴシック" charset="0"/>
                        <a:cs typeface="Arial" panose="020B0604020202020204" pitchFamily="34" charset="0"/>
                      </a:endParaRPr>
                    </a:p>
                    <a:p>
                      <a:pPr marL="180975" marR="0" lvl="2" indent="-177800" algn="l" defTabSz="914400" rtl="0" eaLnBrk="0" fontAlgn="base" latinLnBrk="0" hangingPunct="0">
                        <a:lnSpc>
                          <a:spcPct val="100000"/>
                        </a:lnSpc>
                        <a:spcBef>
                          <a:spcPct val="0"/>
                        </a:spcBef>
                        <a:spcAft>
                          <a:spcPct val="0"/>
                        </a:spcAft>
                        <a:buClr>
                          <a:schemeClr val="tx1">
                            <a:lumMod val="50000"/>
                            <a:lumOff val="50000"/>
                          </a:schemeClr>
                        </a:buClr>
                        <a:buSzPct val="96000"/>
                        <a:buFont typeface="Wingdings" charset="0"/>
                        <a:buChar char="n"/>
                        <a:tabLst/>
                      </a:pPr>
                      <a:endParaRPr kumimoji="0" lang="de-DE" sz="1000" b="0" i="0" u="none" strike="noStrike" cap="none" normalizeH="0" baseline="0" dirty="0">
                        <a:ln>
                          <a:noFill/>
                        </a:ln>
                        <a:solidFill>
                          <a:schemeClr val="tx1"/>
                        </a:solidFill>
                        <a:effectLst/>
                        <a:latin typeface="Arial" panose="020B0604020202020204" pitchFamily="34" charset="0"/>
                        <a:ea typeface="ＭＳ Ｐゴシック" charset="0"/>
                        <a:cs typeface="Arial" panose="020B0604020202020204" pitchFamily="34" charset="0"/>
                      </a:endParaRPr>
                    </a:p>
                    <a:p>
                      <a:pPr marL="180975" marR="0" lvl="2" indent="-177800" algn="l" defTabSz="914400" rtl="0" eaLnBrk="0" fontAlgn="base" latinLnBrk="0" hangingPunct="0">
                        <a:lnSpc>
                          <a:spcPct val="100000"/>
                        </a:lnSpc>
                        <a:spcBef>
                          <a:spcPct val="0"/>
                        </a:spcBef>
                        <a:spcAft>
                          <a:spcPct val="0"/>
                        </a:spcAft>
                        <a:buClr>
                          <a:schemeClr val="tx1">
                            <a:lumMod val="50000"/>
                            <a:lumOff val="50000"/>
                          </a:schemeClr>
                        </a:buClr>
                        <a:buSzPct val="96000"/>
                        <a:buFont typeface="Wingdings" charset="0"/>
                        <a:buChar char="n"/>
                        <a:tabLst/>
                      </a:pPr>
                      <a:r>
                        <a:rPr kumimoji="0" lang="de-DE" sz="1000" b="0" i="0" u="none" strike="noStrike" cap="none" normalizeH="0" baseline="0" dirty="0">
                          <a:ln>
                            <a:noFill/>
                          </a:ln>
                          <a:solidFill>
                            <a:schemeClr val="tx1"/>
                          </a:solidFill>
                          <a:effectLst/>
                          <a:latin typeface="Arial" panose="020B0604020202020204" pitchFamily="34" charset="0"/>
                          <a:ea typeface="ＭＳ Ｐゴシック" charset="0"/>
                          <a:cs typeface="Arial" panose="020B0604020202020204" pitchFamily="34" charset="0"/>
                        </a:rPr>
                        <a:t>BL und GF auf Auswirkungen hinweisen.</a:t>
                      </a:r>
                    </a:p>
                  </a:txBody>
                  <a:tcPr marL="36000" marR="36000" marT="35988" marB="35988" horzOverflow="overflow">
                    <a:lnL w="9525" cap="flat" cmpd="sng" algn="ctr">
                      <a:solidFill>
                        <a:srgbClr val="A6A6A6"/>
                      </a:solidFill>
                      <a:prstDash val="solid"/>
                      <a:round/>
                      <a:headEnd type="none" w="med" len="med"/>
                      <a:tailEnd type="none" w="med" len="med"/>
                    </a:lnL>
                    <a:lnR w="9525" cap="flat" cmpd="sng" algn="ctr">
                      <a:solidFill>
                        <a:srgbClr val="A6A6A6"/>
                      </a:solidFill>
                      <a:prstDash val="solid"/>
                      <a:round/>
                      <a:headEnd type="none" w="med" len="med"/>
                      <a:tailEnd type="none" w="med" len="med"/>
                    </a:lnR>
                    <a:lnT w="9525" cap="flat" cmpd="sng" algn="ctr">
                      <a:solidFill>
                        <a:srgbClr val="A6A6A6"/>
                      </a:solidFill>
                      <a:prstDash val="solid"/>
                      <a:round/>
                      <a:headEnd type="none" w="med" len="med"/>
                      <a:tailEnd type="none" w="med" len="med"/>
                    </a:lnT>
                    <a:lnB w="9525" cap="flat" cmpd="sng" algn="ctr">
                      <a:solidFill>
                        <a:srgbClr val="A6A6A6"/>
                      </a:solidFill>
                      <a:prstDash val="solid"/>
                      <a:round/>
                      <a:headEnd type="none" w="med" len="med"/>
                      <a:tailEnd type="none" w="med" len="med"/>
                    </a:lnB>
                    <a:lnTlToBr>
                      <a:noFill/>
                    </a:lnTlToBr>
                    <a:lnBlToTr>
                      <a:noFill/>
                    </a:lnBlToTr>
                    <a:noFill/>
                  </a:tcPr>
                </a:tc>
                <a:tc>
                  <a:txBody>
                    <a:bodyPr/>
                    <a:lstStyle/>
                    <a:p>
                      <a:pPr marL="180975" marR="0" lvl="2" indent="-177800" algn="l" defTabSz="914400" rtl="0" eaLnBrk="0" fontAlgn="base" latinLnBrk="0" hangingPunct="0">
                        <a:lnSpc>
                          <a:spcPct val="100000"/>
                        </a:lnSpc>
                        <a:spcBef>
                          <a:spcPct val="0"/>
                        </a:spcBef>
                        <a:spcAft>
                          <a:spcPct val="0"/>
                        </a:spcAft>
                        <a:buClr>
                          <a:srgbClr val="7AB4E2"/>
                        </a:buClr>
                        <a:buSzPct val="96000"/>
                        <a:buFont typeface="Wingdings" charset="0"/>
                        <a:buNone/>
                        <a:tabLst/>
                      </a:pPr>
                      <a:r>
                        <a:rPr kumimoji="0" lang="de-DE" sz="1000" b="0" i="0" u="none" strike="noStrike" cap="none" normalizeH="0" baseline="0" dirty="0">
                          <a:ln>
                            <a:noFill/>
                          </a:ln>
                          <a:solidFill>
                            <a:schemeClr val="tx1"/>
                          </a:solidFill>
                          <a:effectLst/>
                          <a:latin typeface="Arial" panose="020B0604020202020204" pitchFamily="34" charset="0"/>
                          <a:ea typeface="ＭＳ Ｐゴシック" charset="0"/>
                          <a:cs typeface="Arial" panose="020B0604020202020204" pitchFamily="34" charset="0"/>
                        </a:rPr>
                        <a:t>Meier</a:t>
                      </a:r>
                    </a:p>
                    <a:p>
                      <a:pPr marL="180975" marR="0" lvl="2" indent="-177800" algn="l" defTabSz="914400" rtl="0" eaLnBrk="0" fontAlgn="base" latinLnBrk="0" hangingPunct="0">
                        <a:lnSpc>
                          <a:spcPct val="100000"/>
                        </a:lnSpc>
                        <a:spcBef>
                          <a:spcPct val="0"/>
                        </a:spcBef>
                        <a:spcAft>
                          <a:spcPct val="0"/>
                        </a:spcAft>
                        <a:buClr>
                          <a:srgbClr val="7AB4E2"/>
                        </a:buClr>
                        <a:buSzPct val="96000"/>
                        <a:buFont typeface="Wingdings" charset="0"/>
                        <a:buNone/>
                        <a:tabLst/>
                      </a:pPr>
                      <a:endParaRPr kumimoji="0" lang="de-DE" sz="1000" b="0" i="0" u="none" strike="noStrike" cap="none" normalizeH="0" baseline="0" dirty="0">
                        <a:ln>
                          <a:noFill/>
                        </a:ln>
                        <a:solidFill>
                          <a:schemeClr val="tx1"/>
                        </a:solidFill>
                        <a:effectLst/>
                        <a:latin typeface="Arial" panose="020B0604020202020204" pitchFamily="34" charset="0"/>
                        <a:ea typeface="ＭＳ Ｐゴシック" charset="0"/>
                        <a:cs typeface="Arial" panose="020B0604020202020204" pitchFamily="34" charset="0"/>
                      </a:endParaRPr>
                    </a:p>
                    <a:p>
                      <a:pPr marL="180975" marR="0" lvl="2" indent="-177800" algn="l" defTabSz="914400" rtl="0" eaLnBrk="0" fontAlgn="base" latinLnBrk="0" hangingPunct="0">
                        <a:lnSpc>
                          <a:spcPct val="100000"/>
                        </a:lnSpc>
                        <a:spcBef>
                          <a:spcPct val="0"/>
                        </a:spcBef>
                        <a:spcAft>
                          <a:spcPct val="0"/>
                        </a:spcAft>
                        <a:buClr>
                          <a:srgbClr val="7AB4E2"/>
                        </a:buClr>
                        <a:buSzPct val="96000"/>
                        <a:buFont typeface="Wingdings" charset="0"/>
                        <a:buNone/>
                        <a:tabLst/>
                      </a:pPr>
                      <a:endParaRPr kumimoji="0" lang="de-DE" sz="1000" b="0" i="0" u="none" strike="noStrike" cap="none" normalizeH="0" baseline="0" dirty="0">
                        <a:ln>
                          <a:noFill/>
                        </a:ln>
                        <a:solidFill>
                          <a:schemeClr val="tx1"/>
                        </a:solidFill>
                        <a:effectLst/>
                        <a:latin typeface="Arial" panose="020B0604020202020204" pitchFamily="34" charset="0"/>
                        <a:ea typeface="ＭＳ Ｐゴシック" charset="0"/>
                        <a:cs typeface="Arial" panose="020B0604020202020204" pitchFamily="34" charset="0"/>
                      </a:endParaRPr>
                    </a:p>
                    <a:p>
                      <a:pPr marL="180975" marR="0" lvl="2" indent="-177800" algn="l" defTabSz="914400" rtl="0" eaLnBrk="0" fontAlgn="base" latinLnBrk="0" hangingPunct="0">
                        <a:lnSpc>
                          <a:spcPct val="100000"/>
                        </a:lnSpc>
                        <a:spcBef>
                          <a:spcPct val="0"/>
                        </a:spcBef>
                        <a:spcAft>
                          <a:spcPct val="0"/>
                        </a:spcAft>
                        <a:buClr>
                          <a:srgbClr val="7AB4E2"/>
                        </a:buClr>
                        <a:buSzPct val="96000"/>
                        <a:buFont typeface="Wingdings" charset="0"/>
                        <a:buNone/>
                        <a:tabLst/>
                      </a:pPr>
                      <a:r>
                        <a:rPr kumimoji="0" lang="de-DE" sz="1000" b="0" i="0" u="none" strike="noStrike" cap="none" normalizeH="0" baseline="0" dirty="0">
                          <a:ln>
                            <a:noFill/>
                          </a:ln>
                          <a:solidFill>
                            <a:schemeClr val="tx1"/>
                          </a:solidFill>
                          <a:effectLst/>
                          <a:latin typeface="Arial" panose="020B0604020202020204" pitchFamily="34" charset="0"/>
                          <a:ea typeface="ＭＳ Ｐゴシック" charset="0"/>
                          <a:cs typeface="Arial" panose="020B0604020202020204" pitchFamily="34" charset="0"/>
                        </a:rPr>
                        <a:t>Müller</a:t>
                      </a:r>
                    </a:p>
                    <a:p>
                      <a:pPr marL="180975" marR="0" lvl="2" indent="-177800" algn="l" defTabSz="914400" rtl="0" eaLnBrk="0" fontAlgn="base" latinLnBrk="0" hangingPunct="0">
                        <a:lnSpc>
                          <a:spcPct val="100000"/>
                        </a:lnSpc>
                        <a:spcBef>
                          <a:spcPct val="0"/>
                        </a:spcBef>
                        <a:spcAft>
                          <a:spcPct val="0"/>
                        </a:spcAft>
                        <a:buClr>
                          <a:srgbClr val="7AB4E2"/>
                        </a:buClr>
                        <a:buSzPct val="96000"/>
                        <a:buFont typeface="Wingdings" charset="0"/>
                        <a:buNone/>
                        <a:tabLst/>
                      </a:pPr>
                      <a:endParaRPr kumimoji="0" lang="de-DE" sz="1000" b="0" i="0" u="none" strike="noStrike" cap="none" normalizeH="0" baseline="0" dirty="0">
                        <a:ln>
                          <a:noFill/>
                        </a:ln>
                        <a:solidFill>
                          <a:schemeClr val="tx1"/>
                        </a:solidFill>
                        <a:effectLst/>
                        <a:latin typeface="Arial" panose="020B0604020202020204" pitchFamily="34" charset="0"/>
                        <a:ea typeface="ＭＳ Ｐゴシック" charset="0"/>
                        <a:cs typeface="Arial" panose="020B0604020202020204" pitchFamily="34" charset="0"/>
                      </a:endParaRPr>
                    </a:p>
                    <a:p>
                      <a:pPr marL="180975" marR="0" lvl="2" indent="-177800" algn="l" defTabSz="914400" rtl="0" eaLnBrk="0" fontAlgn="base" latinLnBrk="0" hangingPunct="0">
                        <a:lnSpc>
                          <a:spcPct val="100000"/>
                        </a:lnSpc>
                        <a:spcBef>
                          <a:spcPct val="0"/>
                        </a:spcBef>
                        <a:spcAft>
                          <a:spcPct val="0"/>
                        </a:spcAft>
                        <a:buClr>
                          <a:srgbClr val="7AB4E2"/>
                        </a:buClr>
                        <a:buSzPct val="96000"/>
                        <a:buFont typeface="Wingdings" charset="0"/>
                        <a:buNone/>
                        <a:tabLst/>
                      </a:pPr>
                      <a:endParaRPr kumimoji="0" lang="de-DE" sz="1000" b="0" i="0" u="none" strike="noStrike" cap="none" normalizeH="0" baseline="0" dirty="0">
                        <a:ln>
                          <a:noFill/>
                        </a:ln>
                        <a:solidFill>
                          <a:schemeClr val="tx1"/>
                        </a:solidFill>
                        <a:effectLst/>
                        <a:latin typeface="Arial" panose="020B0604020202020204" pitchFamily="34" charset="0"/>
                        <a:ea typeface="ＭＳ Ｐゴシック" charset="0"/>
                        <a:cs typeface="Arial" panose="020B0604020202020204" pitchFamily="34" charset="0"/>
                      </a:endParaRPr>
                    </a:p>
                  </a:txBody>
                  <a:tcPr marL="36000" marR="36000" marT="35988" marB="35988" horzOverflow="overflow">
                    <a:lnL w="9525" cap="flat" cmpd="sng" algn="ctr">
                      <a:solidFill>
                        <a:srgbClr val="A6A6A6"/>
                      </a:solidFill>
                      <a:prstDash val="solid"/>
                      <a:round/>
                      <a:headEnd type="none" w="med" len="med"/>
                      <a:tailEnd type="none" w="med" len="med"/>
                    </a:lnL>
                    <a:lnR w="9525" cap="flat" cmpd="sng" algn="ctr">
                      <a:solidFill>
                        <a:srgbClr val="A6A6A6"/>
                      </a:solidFill>
                      <a:prstDash val="solid"/>
                      <a:round/>
                      <a:headEnd type="none" w="med" len="med"/>
                      <a:tailEnd type="none" w="med" len="med"/>
                    </a:lnR>
                    <a:lnT w="9525" cap="flat" cmpd="sng" algn="ctr">
                      <a:solidFill>
                        <a:srgbClr val="A6A6A6"/>
                      </a:solidFill>
                      <a:prstDash val="solid"/>
                      <a:round/>
                      <a:headEnd type="none" w="med" len="med"/>
                      <a:tailEnd type="none" w="med" len="med"/>
                    </a:lnT>
                    <a:lnB w="9525" cap="flat" cmpd="sng" algn="ctr">
                      <a:solidFill>
                        <a:srgbClr val="A6A6A6"/>
                      </a:solidFill>
                      <a:prstDash val="solid"/>
                      <a:round/>
                      <a:headEnd type="none" w="med" len="med"/>
                      <a:tailEnd type="none" w="med" len="med"/>
                    </a:lnB>
                    <a:lnTlToBr>
                      <a:noFill/>
                    </a:lnTlToBr>
                    <a:lnBlToTr>
                      <a:noFill/>
                    </a:lnBlToTr>
                    <a:noFill/>
                  </a:tcPr>
                </a:tc>
                <a:tc>
                  <a:txBody>
                    <a:bodyPr/>
                    <a:lstStyle/>
                    <a:p>
                      <a:pPr marL="3175" marR="0" lvl="2" indent="0" algn="l" defTabSz="914400" rtl="0" eaLnBrk="0" fontAlgn="base" latinLnBrk="0" hangingPunct="0">
                        <a:lnSpc>
                          <a:spcPct val="100000"/>
                        </a:lnSpc>
                        <a:spcBef>
                          <a:spcPct val="0"/>
                        </a:spcBef>
                        <a:spcAft>
                          <a:spcPct val="0"/>
                        </a:spcAft>
                        <a:buClr>
                          <a:schemeClr val="hlink"/>
                        </a:buClr>
                        <a:buSzPct val="96000"/>
                        <a:buFont typeface="Wingdings" charset="0"/>
                        <a:buNone/>
                        <a:tabLst/>
                      </a:pPr>
                      <a:r>
                        <a:rPr kumimoji="0" lang="de-DE" sz="1000" b="0" i="0" u="none" strike="noStrike" cap="none" normalizeH="0" baseline="0" dirty="0">
                          <a:ln>
                            <a:noFill/>
                          </a:ln>
                          <a:solidFill>
                            <a:schemeClr val="tx1"/>
                          </a:solidFill>
                          <a:effectLst/>
                          <a:latin typeface="Arial" panose="020B0604020202020204" pitchFamily="34" charset="0"/>
                          <a:ea typeface="ＭＳ Ｐゴシック" charset="0"/>
                          <a:cs typeface="Arial" panose="020B0604020202020204" pitchFamily="34" charset="0"/>
                        </a:rPr>
                        <a:t>23.11.22</a:t>
                      </a:r>
                    </a:p>
                    <a:p>
                      <a:pPr marL="3175" marR="0" lvl="2" indent="0" algn="l" defTabSz="914400" rtl="0" eaLnBrk="0" fontAlgn="base" latinLnBrk="0" hangingPunct="0">
                        <a:lnSpc>
                          <a:spcPct val="100000"/>
                        </a:lnSpc>
                        <a:spcBef>
                          <a:spcPct val="0"/>
                        </a:spcBef>
                        <a:spcAft>
                          <a:spcPct val="0"/>
                        </a:spcAft>
                        <a:buClr>
                          <a:schemeClr val="hlink"/>
                        </a:buClr>
                        <a:buSzPct val="96000"/>
                        <a:buFont typeface="Wingdings" charset="0"/>
                        <a:buNone/>
                        <a:tabLst/>
                      </a:pPr>
                      <a:endParaRPr kumimoji="0" lang="de-DE" sz="1000" b="0" i="0" u="none" strike="noStrike" cap="none" normalizeH="0" baseline="0" dirty="0">
                        <a:ln>
                          <a:noFill/>
                        </a:ln>
                        <a:solidFill>
                          <a:schemeClr val="tx1"/>
                        </a:solidFill>
                        <a:effectLst/>
                        <a:latin typeface="Arial" panose="020B0604020202020204" pitchFamily="34" charset="0"/>
                        <a:ea typeface="ＭＳ Ｐゴシック" charset="0"/>
                        <a:cs typeface="Arial" panose="020B0604020202020204" pitchFamily="34" charset="0"/>
                      </a:endParaRPr>
                    </a:p>
                    <a:p>
                      <a:pPr marL="3175" marR="0" lvl="2" indent="0" algn="l" defTabSz="914400" rtl="0" eaLnBrk="0" fontAlgn="base" latinLnBrk="0" hangingPunct="0">
                        <a:lnSpc>
                          <a:spcPct val="100000"/>
                        </a:lnSpc>
                        <a:spcBef>
                          <a:spcPct val="0"/>
                        </a:spcBef>
                        <a:spcAft>
                          <a:spcPct val="0"/>
                        </a:spcAft>
                        <a:buClr>
                          <a:schemeClr val="hlink"/>
                        </a:buClr>
                        <a:buSzPct val="96000"/>
                        <a:buFont typeface="Wingdings" charset="0"/>
                        <a:buNone/>
                        <a:tabLst/>
                      </a:pPr>
                      <a:endParaRPr kumimoji="0" lang="de-DE" sz="1000" b="0" i="0" u="none" strike="noStrike" cap="none" normalizeH="0" baseline="0" dirty="0">
                        <a:ln>
                          <a:noFill/>
                        </a:ln>
                        <a:solidFill>
                          <a:schemeClr val="tx1"/>
                        </a:solidFill>
                        <a:effectLst/>
                        <a:latin typeface="Arial" panose="020B0604020202020204" pitchFamily="34" charset="0"/>
                        <a:ea typeface="ＭＳ Ｐゴシック" charset="0"/>
                        <a:cs typeface="Arial" panose="020B0604020202020204" pitchFamily="34" charset="0"/>
                      </a:endParaRPr>
                    </a:p>
                    <a:p>
                      <a:pPr marL="3175" marR="0" lvl="2" indent="0" algn="l" defTabSz="914400" rtl="0" eaLnBrk="0" fontAlgn="base" latinLnBrk="0" hangingPunct="0">
                        <a:lnSpc>
                          <a:spcPct val="100000"/>
                        </a:lnSpc>
                        <a:spcBef>
                          <a:spcPct val="0"/>
                        </a:spcBef>
                        <a:spcAft>
                          <a:spcPct val="0"/>
                        </a:spcAft>
                        <a:buClr>
                          <a:schemeClr val="hlink"/>
                        </a:buClr>
                        <a:buSzPct val="96000"/>
                        <a:buFont typeface="Wingdings" charset="0"/>
                        <a:buNone/>
                        <a:tabLst/>
                      </a:pPr>
                      <a:r>
                        <a:rPr kumimoji="0" lang="de-DE" sz="1000" b="0" i="0" u="none" strike="noStrike" cap="none" normalizeH="0" baseline="0" dirty="0">
                          <a:ln>
                            <a:noFill/>
                          </a:ln>
                          <a:solidFill>
                            <a:schemeClr val="tx1"/>
                          </a:solidFill>
                          <a:effectLst/>
                          <a:latin typeface="Arial" panose="020B0604020202020204" pitchFamily="34" charset="0"/>
                          <a:ea typeface="ＭＳ Ｐゴシック" charset="0"/>
                          <a:cs typeface="Arial" panose="020B0604020202020204" pitchFamily="34" charset="0"/>
                        </a:rPr>
                        <a:t>Lfd.</a:t>
                      </a:r>
                    </a:p>
                    <a:p>
                      <a:pPr marL="3175" marR="0" lvl="2" indent="0" algn="l" defTabSz="914400" rtl="0" eaLnBrk="0" fontAlgn="base" latinLnBrk="0" hangingPunct="0">
                        <a:lnSpc>
                          <a:spcPct val="100000"/>
                        </a:lnSpc>
                        <a:spcBef>
                          <a:spcPct val="0"/>
                        </a:spcBef>
                        <a:spcAft>
                          <a:spcPct val="0"/>
                        </a:spcAft>
                        <a:buClr>
                          <a:schemeClr val="hlink"/>
                        </a:buClr>
                        <a:buSzPct val="96000"/>
                        <a:buFont typeface="Wingdings" charset="0"/>
                        <a:buNone/>
                        <a:tabLst/>
                      </a:pPr>
                      <a:endParaRPr kumimoji="0" lang="de-DE" sz="1000" b="0" i="0" u="none" strike="noStrike" cap="none" normalizeH="0" baseline="0" dirty="0">
                        <a:ln>
                          <a:noFill/>
                        </a:ln>
                        <a:solidFill>
                          <a:schemeClr val="tx1"/>
                        </a:solidFill>
                        <a:effectLst/>
                        <a:latin typeface="Arial" panose="020B0604020202020204" pitchFamily="34" charset="0"/>
                        <a:ea typeface="ＭＳ Ｐゴシック" charset="0"/>
                        <a:cs typeface="Arial" panose="020B0604020202020204" pitchFamily="34" charset="0"/>
                      </a:endParaRPr>
                    </a:p>
                    <a:p>
                      <a:pPr marL="3175" marR="0" lvl="2" indent="0" algn="l" defTabSz="914400" rtl="0" eaLnBrk="0" fontAlgn="base" latinLnBrk="0" hangingPunct="0">
                        <a:lnSpc>
                          <a:spcPct val="100000"/>
                        </a:lnSpc>
                        <a:spcBef>
                          <a:spcPct val="0"/>
                        </a:spcBef>
                        <a:spcAft>
                          <a:spcPct val="0"/>
                        </a:spcAft>
                        <a:buClr>
                          <a:schemeClr val="hlink"/>
                        </a:buClr>
                        <a:buSzPct val="96000"/>
                        <a:buFont typeface="Wingdings" charset="0"/>
                        <a:buNone/>
                        <a:tabLst/>
                      </a:pPr>
                      <a:endParaRPr kumimoji="0" lang="de-DE" sz="1000" b="0" i="0" u="none" strike="noStrike" cap="none" normalizeH="0" baseline="0" dirty="0">
                        <a:ln>
                          <a:noFill/>
                        </a:ln>
                        <a:solidFill>
                          <a:schemeClr val="tx1"/>
                        </a:solidFill>
                        <a:effectLst/>
                        <a:latin typeface="Arial" panose="020B0604020202020204" pitchFamily="34" charset="0"/>
                        <a:ea typeface="ＭＳ Ｐゴシック" charset="0"/>
                        <a:cs typeface="Arial" panose="020B0604020202020204" pitchFamily="34" charset="0"/>
                      </a:endParaRPr>
                    </a:p>
                  </a:txBody>
                  <a:tcPr marL="36000" marR="36000" marT="35988" marB="35988" horzOverflow="overflow">
                    <a:lnL w="9525" cap="flat" cmpd="sng" algn="ctr">
                      <a:solidFill>
                        <a:srgbClr val="A6A6A6"/>
                      </a:solidFill>
                      <a:prstDash val="solid"/>
                      <a:round/>
                      <a:headEnd type="none" w="med" len="med"/>
                      <a:tailEnd type="none" w="med" len="med"/>
                    </a:lnL>
                    <a:lnR w="9525" cap="flat" cmpd="sng" algn="ctr">
                      <a:solidFill>
                        <a:srgbClr val="A6A6A6"/>
                      </a:solidFill>
                      <a:prstDash val="solid"/>
                      <a:round/>
                      <a:headEnd type="none" w="med" len="med"/>
                      <a:tailEnd type="none" w="med" len="med"/>
                    </a:lnR>
                    <a:lnT w="9525" cap="flat" cmpd="sng" algn="ctr">
                      <a:solidFill>
                        <a:srgbClr val="A6A6A6"/>
                      </a:solidFill>
                      <a:prstDash val="solid"/>
                      <a:round/>
                      <a:headEnd type="none" w="med" len="med"/>
                      <a:tailEnd type="none" w="med" len="med"/>
                    </a:lnT>
                    <a:lnB w="9525" cap="flat" cmpd="sng" algn="ctr">
                      <a:solidFill>
                        <a:srgbClr val="A6A6A6"/>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grpSp>
        <p:nvGrpSpPr>
          <p:cNvPr id="16" name="Gruppieren 58">
            <a:extLst>
              <a:ext uri="{FF2B5EF4-FFF2-40B4-BE49-F238E27FC236}">
                <a16:creationId xmlns:a16="http://schemas.microsoft.com/office/drawing/2014/main" id="{478A0331-BEB2-284B-80D7-0234B21152C2}"/>
              </a:ext>
            </a:extLst>
          </p:cNvPr>
          <p:cNvGrpSpPr>
            <a:grpSpLocks/>
          </p:cNvGrpSpPr>
          <p:nvPr/>
        </p:nvGrpSpPr>
        <p:grpSpPr bwMode="auto">
          <a:xfrm>
            <a:off x="1835150" y="1524000"/>
            <a:ext cx="309563" cy="823913"/>
            <a:chOff x="1835150" y="1524000"/>
            <a:chExt cx="309563" cy="823913"/>
          </a:xfrm>
        </p:grpSpPr>
        <p:sp>
          <p:nvSpPr>
            <p:cNvPr id="17" name="Rectangle 46">
              <a:extLst>
                <a:ext uri="{FF2B5EF4-FFF2-40B4-BE49-F238E27FC236}">
                  <a16:creationId xmlns:a16="http://schemas.microsoft.com/office/drawing/2014/main" id="{E0C01DDB-0011-925A-C8C4-522AD32B9663}"/>
                </a:ext>
              </a:extLst>
            </p:cNvPr>
            <p:cNvSpPr>
              <a:spLocks noChangeArrowheads="1"/>
            </p:cNvSpPr>
            <p:nvPr/>
          </p:nvSpPr>
          <p:spPr bwMode="gray">
            <a:xfrm rot="5400000">
              <a:off x="1577975" y="1781175"/>
              <a:ext cx="823913" cy="309563"/>
            </a:xfrm>
            <a:prstGeom prst="rect">
              <a:avLst/>
            </a:prstGeom>
            <a:noFill/>
            <a:ln w="12700">
              <a:solidFill>
                <a:srgbClr val="B1B8A3"/>
              </a:solidFill>
              <a:miter lim="800000"/>
              <a:headEnd/>
              <a:tailEnd/>
            </a:ln>
            <a:extLst>
              <a:ext uri="{909E8E84-426E-40dd-AFC4-6F175D3DCCD1}">
                <a14:hiddenFill xmlns:a14="http://schemas.microsoft.com/office/drawing/2010/main" xmlns="">
                  <a:solidFill>
                    <a:srgbClr val="FFFFFF"/>
                  </a:solidFill>
                </a14:hiddenFill>
              </a:ext>
            </a:extLst>
          </p:spPr>
          <p:txBody>
            <a:bodyPr wrap="none" lIns="0" tIns="0" rIns="0" bIns="0" anchor="ctr"/>
            <a:lstStyle/>
            <a:p>
              <a:endParaRPr lang="de-DE">
                <a:latin typeface="Arial"/>
                <a:cs typeface="Arial"/>
              </a:endParaRPr>
            </a:p>
          </p:txBody>
        </p:sp>
        <p:sp>
          <p:nvSpPr>
            <p:cNvPr id="18" name="Oval 47">
              <a:extLst>
                <a:ext uri="{FF2B5EF4-FFF2-40B4-BE49-F238E27FC236}">
                  <a16:creationId xmlns:a16="http://schemas.microsoft.com/office/drawing/2014/main" id="{88D3811F-829D-B8E1-0F1E-2492439B4AB9}"/>
                </a:ext>
              </a:extLst>
            </p:cNvPr>
            <p:cNvSpPr>
              <a:spLocks noChangeArrowheads="1"/>
            </p:cNvSpPr>
            <p:nvPr/>
          </p:nvSpPr>
          <p:spPr bwMode="gray">
            <a:xfrm rot="5400000">
              <a:off x="1880394" y="1564482"/>
              <a:ext cx="215900" cy="220662"/>
            </a:xfrm>
            <a:prstGeom prst="ellipse">
              <a:avLst/>
            </a:prstGeom>
            <a:noFill/>
            <a:ln w="9525">
              <a:solidFill>
                <a:schemeClr val="bg1">
                  <a:lumMod val="65000"/>
                </a:schemeClr>
              </a:solidFill>
              <a:round/>
              <a:headEnd/>
              <a:tailEnd/>
            </a:ln>
          </p:spPr>
          <p:txBody>
            <a:bodyPr wrap="none" lIns="0" tIns="0" rIns="0" bIns="0" anchor="ctr"/>
            <a:lstStyle/>
            <a:p>
              <a:pPr>
                <a:defRPr/>
              </a:pPr>
              <a:endParaRPr lang="de-DE">
                <a:latin typeface="Arial"/>
                <a:ea typeface="+mn-ea"/>
                <a:cs typeface="Arial"/>
              </a:endParaRPr>
            </a:p>
          </p:txBody>
        </p:sp>
        <p:sp>
          <p:nvSpPr>
            <p:cNvPr id="19" name="Oval 48">
              <a:extLst>
                <a:ext uri="{FF2B5EF4-FFF2-40B4-BE49-F238E27FC236}">
                  <a16:creationId xmlns:a16="http://schemas.microsoft.com/office/drawing/2014/main" id="{D219D598-FEF0-9B6A-C3B4-2AD704892F43}"/>
                </a:ext>
              </a:extLst>
            </p:cNvPr>
            <p:cNvSpPr>
              <a:spLocks noChangeArrowheads="1"/>
            </p:cNvSpPr>
            <p:nvPr/>
          </p:nvSpPr>
          <p:spPr bwMode="gray">
            <a:xfrm rot="5400000">
              <a:off x="1881982" y="2102643"/>
              <a:ext cx="215900" cy="220663"/>
            </a:xfrm>
            <a:prstGeom prst="ellipse">
              <a:avLst/>
            </a:prstGeom>
            <a:noFill/>
            <a:ln w="9525">
              <a:solidFill>
                <a:schemeClr val="bg1">
                  <a:lumMod val="65000"/>
                </a:schemeClr>
              </a:solidFill>
              <a:round/>
              <a:headEnd/>
              <a:tailEnd/>
            </a:ln>
          </p:spPr>
          <p:txBody>
            <a:bodyPr wrap="none" lIns="0" tIns="0" rIns="0" bIns="0" anchor="ctr"/>
            <a:lstStyle/>
            <a:p>
              <a:pPr>
                <a:defRPr/>
              </a:pPr>
              <a:endParaRPr lang="de-DE">
                <a:latin typeface="Arial"/>
                <a:ea typeface="+mn-ea"/>
                <a:cs typeface="Arial"/>
              </a:endParaRPr>
            </a:p>
          </p:txBody>
        </p:sp>
        <p:sp>
          <p:nvSpPr>
            <p:cNvPr id="20" name="Oval 49">
              <a:extLst>
                <a:ext uri="{FF2B5EF4-FFF2-40B4-BE49-F238E27FC236}">
                  <a16:creationId xmlns:a16="http://schemas.microsoft.com/office/drawing/2014/main" id="{08A9E79C-E3DF-3775-4486-AB2C5F3D0CC3}"/>
                </a:ext>
              </a:extLst>
            </p:cNvPr>
            <p:cNvSpPr>
              <a:spLocks noChangeArrowheads="1"/>
            </p:cNvSpPr>
            <p:nvPr/>
          </p:nvSpPr>
          <p:spPr bwMode="gray">
            <a:xfrm rot="5400000">
              <a:off x="1879600" y="1827213"/>
              <a:ext cx="217488" cy="220662"/>
            </a:xfrm>
            <a:prstGeom prst="ellipse">
              <a:avLst/>
            </a:prstGeom>
            <a:solidFill>
              <a:srgbClr val="FFFF00"/>
            </a:solidFill>
            <a:ln w="9525">
              <a:solidFill>
                <a:schemeClr val="bg1">
                  <a:lumMod val="65000"/>
                </a:schemeClr>
              </a:solidFill>
              <a:round/>
              <a:headEnd/>
              <a:tailEnd/>
            </a:ln>
          </p:spPr>
          <p:txBody>
            <a:bodyPr wrap="none" lIns="0" tIns="0" rIns="0" bIns="0" anchor="ctr"/>
            <a:lstStyle/>
            <a:p>
              <a:pPr>
                <a:defRPr/>
              </a:pPr>
              <a:endParaRPr lang="de-DE">
                <a:latin typeface="Arial"/>
                <a:ea typeface="+mn-ea"/>
                <a:cs typeface="Arial"/>
              </a:endParaRPr>
            </a:p>
          </p:txBody>
        </p:sp>
      </p:grpSp>
      <p:grpSp>
        <p:nvGrpSpPr>
          <p:cNvPr id="21" name="Group 50">
            <a:extLst>
              <a:ext uri="{FF2B5EF4-FFF2-40B4-BE49-F238E27FC236}">
                <a16:creationId xmlns:a16="http://schemas.microsoft.com/office/drawing/2014/main" id="{9C1DBC50-2A65-585D-6C9D-C7AE5BB9DE8E}"/>
              </a:ext>
            </a:extLst>
          </p:cNvPr>
          <p:cNvGrpSpPr>
            <a:grpSpLocks/>
          </p:cNvGrpSpPr>
          <p:nvPr/>
        </p:nvGrpSpPr>
        <p:grpSpPr bwMode="auto">
          <a:xfrm>
            <a:off x="8675688" y="1535113"/>
            <a:ext cx="196850" cy="525462"/>
            <a:chOff x="3284" y="1152"/>
            <a:chExt cx="124" cy="331"/>
          </a:xfrm>
        </p:grpSpPr>
        <p:sp>
          <p:nvSpPr>
            <p:cNvPr id="22" name="Rectangle 51">
              <a:extLst>
                <a:ext uri="{FF2B5EF4-FFF2-40B4-BE49-F238E27FC236}">
                  <a16:creationId xmlns:a16="http://schemas.microsoft.com/office/drawing/2014/main" id="{91BB5643-24E2-A896-F528-0A731FFB2620}"/>
                </a:ext>
              </a:extLst>
            </p:cNvPr>
            <p:cNvSpPr>
              <a:spLocks noChangeArrowheads="1"/>
            </p:cNvSpPr>
            <p:nvPr/>
          </p:nvSpPr>
          <p:spPr bwMode="gray">
            <a:xfrm rot="5400000">
              <a:off x="3180" y="1256"/>
              <a:ext cx="331" cy="124"/>
            </a:xfrm>
            <a:prstGeom prst="rect">
              <a:avLst/>
            </a:prstGeom>
            <a:noFill/>
            <a:ln w="12700">
              <a:solidFill>
                <a:srgbClr val="B1B8A3"/>
              </a:solidFill>
              <a:miter lim="800000"/>
              <a:headEnd/>
              <a:tailEnd/>
            </a:ln>
            <a:extLst>
              <a:ext uri="{909E8E84-426E-40dd-AFC4-6F175D3DCCD1}">
                <a14:hiddenFill xmlns:a14="http://schemas.microsoft.com/office/drawing/2010/main" xmlns="">
                  <a:solidFill>
                    <a:srgbClr val="FFFFFF"/>
                  </a:solidFill>
                </a14:hiddenFill>
              </a:ext>
            </a:extLst>
          </p:spPr>
          <p:txBody>
            <a:bodyPr wrap="none" lIns="0" tIns="0" rIns="0" bIns="0" anchor="ctr"/>
            <a:lstStyle/>
            <a:p>
              <a:endParaRPr lang="de-DE">
                <a:latin typeface="Arial"/>
                <a:cs typeface="Arial"/>
              </a:endParaRPr>
            </a:p>
          </p:txBody>
        </p:sp>
        <p:sp>
          <p:nvSpPr>
            <p:cNvPr id="23" name="Oval 52">
              <a:extLst>
                <a:ext uri="{FF2B5EF4-FFF2-40B4-BE49-F238E27FC236}">
                  <a16:creationId xmlns:a16="http://schemas.microsoft.com/office/drawing/2014/main" id="{0323707B-6C13-295D-6A8D-8BD271DF5A3E}"/>
                </a:ext>
              </a:extLst>
            </p:cNvPr>
            <p:cNvSpPr>
              <a:spLocks noChangeArrowheads="1"/>
            </p:cNvSpPr>
            <p:nvPr/>
          </p:nvSpPr>
          <p:spPr bwMode="gray">
            <a:xfrm rot="5400000">
              <a:off x="3302" y="1168"/>
              <a:ext cx="87" cy="89"/>
            </a:xfrm>
            <a:prstGeom prst="ellipse">
              <a:avLst/>
            </a:prstGeom>
            <a:noFill/>
            <a:ln w="9525">
              <a:solidFill>
                <a:schemeClr val="bg1">
                  <a:lumMod val="65000"/>
                </a:schemeClr>
              </a:solidFill>
              <a:round/>
              <a:headEnd/>
              <a:tailEnd/>
            </a:ln>
          </p:spPr>
          <p:txBody>
            <a:bodyPr wrap="none" lIns="0" tIns="0" rIns="0" bIns="0" anchor="ctr"/>
            <a:lstStyle/>
            <a:p>
              <a:pPr>
                <a:defRPr/>
              </a:pPr>
              <a:endParaRPr lang="de-DE">
                <a:latin typeface="Arial"/>
                <a:ea typeface="+mn-ea"/>
                <a:cs typeface="Arial"/>
              </a:endParaRPr>
            </a:p>
          </p:txBody>
        </p:sp>
        <p:sp>
          <p:nvSpPr>
            <p:cNvPr id="24" name="Oval 53">
              <a:extLst>
                <a:ext uri="{FF2B5EF4-FFF2-40B4-BE49-F238E27FC236}">
                  <a16:creationId xmlns:a16="http://schemas.microsoft.com/office/drawing/2014/main" id="{95C3287C-076E-DBEE-0F4E-1F39D72048E7}"/>
                </a:ext>
              </a:extLst>
            </p:cNvPr>
            <p:cNvSpPr>
              <a:spLocks noChangeArrowheads="1"/>
            </p:cNvSpPr>
            <p:nvPr/>
          </p:nvSpPr>
          <p:spPr bwMode="gray">
            <a:xfrm rot="5400000">
              <a:off x="3303" y="1274"/>
              <a:ext cx="87" cy="88"/>
            </a:xfrm>
            <a:prstGeom prst="ellipse">
              <a:avLst/>
            </a:prstGeom>
            <a:noFill/>
            <a:ln w="9525">
              <a:solidFill>
                <a:schemeClr val="bg1">
                  <a:lumMod val="65000"/>
                </a:schemeClr>
              </a:solidFill>
              <a:round/>
              <a:headEnd/>
              <a:tailEnd/>
            </a:ln>
          </p:spPr>
          <p:txBody>
            <a:bodyPr wrap="none" lIns="0" tIns="0" rIns="0" bIns="0" anchor="ctr"/>
            <a:lstStyle/>
            <a:p>
              <a:pPr>
                <a:defRPr/>
              </a:pPr>
              <a:endParaRPr lang="de-DE">
                <a:latin typeface="Arial"/>
                <a:ea typeface="+mn-ea"/>
                <a:cs typeface="Arial"/>
              </a:endParaRPr>
            </a:p>
          </p:txBody>
        </p:sp>
        <p:sp>
          <p:nvSpPr>
            <p:cNvPr id="25" name="Oval 54">
              <a:extLst>
                <a:ext uri="{FF2B5EF4-FFF2-40B4-BE49-F238E27FC236}">
                  <a16:creationId xmlns:a16="http://schemas.microsoft.com/office/drawing/2014/main" id="{25FEB3A5-2755-C4F5-58D7-2E673D733E60}"/>
                </a:ext>
              </a:extLst>
            </p:cNvPr>
            <p:cNvSpPr>
              <a:spLocks noChangeArrowheads="1"/>
            </p:cNvSpPr>
            <p:nvPr/>
          </p:nvSpPr>
          <p:spPr bwMode="gray">
            <a:xfrm rot="5400000">
              <a:off x="3301" y="1376"/>
              <a:ext cx="88" cy="89"/>
            </a:xfrm>
            <a:prstGeom prst="ellipse">
              <a:avLst/>
            </a:prstGeom>
            <a:solidFill>
              <a:srgbClr val="00FF00"/>
            </a:solidFill>
            <a:ln w="9525">
              <a:solidFill>
                <a:schemeClr val="bg1">
                  <a:lumMod val="65000"/>
                </a:schemeClr>
              </a:solidFill>
              <a:round/>
              <a:headEnd/>
              <a:tailEnd/>
            </a:ln>
          </p:spPr>
          <p:txBody>
            <a:bodyPr wrap="none" lIns="0" tIns="0" rIns="0" bIns="0" anchor="ctr"/>
            <a:lstStyle/>
            <a:p>
              <a:pPr>
                <a:defRPr/>
              </a:pPr>
              <a:endParaRPr lang="de-DE">
                <a:latin typeface="Arial"/>
                <a:ea typeface="+mn-ea"/>
                <a:cs typeface="Arial"/>
              </a:endParaRPr>
            </a:p>
          </p:txBody>
        </p:sp>
      </p:grpSp>
      <p:grpSp>
        <p:nvGrpSpPr>
          <p:cNvPr id="26" name="Group 60">
            <a:extLst>
              <a:ext uri="{FF2B5EF4-FFF2-40B4-BE49-F238E27FC236}">
                <a16:creationId xmlns:a16="http://schemas.microsoft.com/office/drawing/2014/main" id="{42015E80-16B5-190B-3FAF-E50085CBF4E3}"/>
              </a:ext>
            </a:extLst>
          </p:cNvPr>
          <p:cNvGrpSpPr>
            <a:grpSpLocks/>
          </p:cNvGrpSpPr>
          <p:nvPr/>
        </p:nvGrpSpPr>
        <p:grpSpPr bwMode="auto">
          <a:xfrm>
            <a:off x="4446588" y="1535113"/>
            <a:ext cx="196850" cy="525462"/>
            <a:chOff x="3284" y="1152"/>
            <a:chExt cx="124" cy="331"/>
          </a:xfrm>
        </p:grpSpPr>
        <p:sp>
          <p:nvSpPr>
            <p:cNvPr id="27" name="Rectangle 61">
              <a:extLst>
                <a:ext uri="{FF2B5EF4-FFF2-40B4-BE49-F238E27FC236}">
                  <a16:creationId xmlns:a16="http://schemas.microsoft.com/office/drawing/2014/main" id="{A094B742-053D-4BCD-C459-7BA57CD91142}"/>
                </a:ext>
              </a:extLst>
            </p:cNvPr>
            <p:cNvSpPr>
              <a:spLocks noChangeArrowheads="1"/>
            </p:cNvSpPr>
            <p:nvPr/>
          </p:nvSpPr>
          <p:spPr bwMode="gray">
            <a:xfrm rot="5400000">
              <a:off x="3180" y="1256"/>
              <a:ext cx="331" cy="124"/>
            </a:xfrm>
            <a:prstGeom prst="rect">
              <a:avLst/>
            </a:prstGeom>
            <a:noFill/>
            <a:ln w="12700">
              <a:solidFill>
                <a:srgbClr val="B1B8A3"/>
              </a:solidFill>
              <a:miter lim="800000"/>
              <a:headEnd/>
              <a:tailEnd/>
            </a:ln>
            <a:extLst>
              <a:ext uri="{909E8E84-426E-40dd-AFC4-6F175D3DCCD1}">
                <a14:hiddenFill xmlns:a14="http://schemas.microsoft.com/office/drawing/2010/main" xmlns="">
                  <a:solidFill>
                    <a:srgbClr val="FFFFFF"/>
                  </a:solidFill>
                </a14:hiddenFill>
              </a:ext>
            </a:extLst>
          </p:spPr>
          <p:txBody>
            <a:bodyPr wrap="none" lIns="0" tIns="0" rIns="0" bIns="0" anchor="ctr"/>
            <a:lstStyle/>
            <a:p>
              <a:endParaRPr lang="de-DE">
                <a:latin typeface="Arial"/>
                <a:cs typeface="Arial"/>
              </a:endParaRPr>
            </a:p>
          </p:txBody>
        </p:sp>
        <p:sp>
          <p:nvSpPr>
            <p:cNvPr id="28" name="Oval 62">
              <a:extLst>
                <a:ext uri="{FF2B5EF4-FFF2-40B4-BE49-F238E27FC236}">
                  <a16:creationId xmlns:a16="http://schemas.microsoft.com/office/drawing/2014/main" id="{DFD44C82-65E2-AE64-23D0-A280D861B3D7}"/>
                </a:ext>
              </a:extLst>
            </p:cNvPr>
            <p:cNvSpPr>
              <a:spLocks noChangeArrowheads="1"/>
            </p:cNvSpPr>
            <p:nvPr/>
          </p:nvSpPr>
          <p:spPr bwMode="gray">
            <a:xfrm rot="5400000">
              <a:off x="3302" y="1168"/>
              <a:ext cx="87" cy="89"/>
            </a:xfrm>
            <a:prstGeom prst="ellipse">
              <a:avLst/>
            </a:prstGeom>
            <a:noFill/>
            <a:ln w="9525">
              <a:solidFill>
                <a:schemeClr val="bg1">
                  <a:lumMod val="65000"/>
                </a:schemeClr>
              </a:solidFill>
              <a:round/>
              <a:headEnd/>
              <a:tailEnd/>
            </a:ln>
          </p:spPr>
          <p:txBody>
            <a:bodyPr wrap="none" lIns="0" tIns="0" rIns="0" bIns="0" anchor="ctr"/>
            <a:lstStyle/>
            <a:p>
              <a:pPr>
                <a:defRPr/>
              </a:pPr>
              <a:endParaRPr lang="de-DE">
                <a:latin typeface="Arial"/>
                <a:ea typeface="+mn-ea"/>
                <a:cs typeface="Arial"/>
              </a:endParaRPr>
            </a:p>
          </p:txBody>
        </p:sp>
        <p:sp>
          <p:nvSpPr>
            <p:cNvPr id="29" name="Oval 63">
              <a:extLst>
                <a:ext uri="{FF2B5EF4-FFF2-40B4-BE49-F238E27FC236}">
                  <a16:creationId xmlns:a16="http://schemas.microsoft.com/office/drawing/2014/main" id="{3C862E5C-C8CE-DEAB-4191-E8A9AA212D2C}"/>
                </a:ext>
              </a:extLst>
            </p:cNvPr>
            <p:cNvSpPr>
              <a:spLocks noChangeArrowheads="1"/>
            </p:cNvSpPr>
            <p:nvPr/>
          </p:nvSpPr>
          <p:spPr bwMode="gray">
            <a:xfrm rot="5400000">
              <a:off x="3303" y="1274"/>
              <a:ext cx="87" cy="88"/>
            </a:xfrm>
            <a:prstGeom prst="ellipse">
              <a:avLst/>
            </a:prstGeom>
            <a:solidFill>
              <a:srgbClr val="FFFF00"/>
            </a:solidFill>
            <a:ln w="9525">
              <a:solidFill>
                <a:schemeClr val="bg1">
                  <a:lumMod val="65000"/>
                </a:schemeClr>
              </a:solidFill>
              <a:round/>
              <a:headEnd/>
              <a:tailEnd/>
            </a:ln>
          </p:spPr>
          <p:txBody>
            <a:bodyPr wrap="none" lIns="0" tIns="0" rIns="0" bIns="0" anchor="ctr"/>
            <a:lstStyle/>
            <a:p>
              <a:pPr>
                <a:defRPr/>
              </a:pPr>
              <a:endParaRPr lang="de-DE">
                <a:latin typeface="Arial"/>
                <a:ea typeface="+mn-ea"/>
                <a:cs typeface="Arial"/>
              </a:endParaRPr>
            </a:p>
          </p:txBody>
        </p:sp>
        <p:sp>
          <p:nvSpPr>
            <p:cNvPr id="30" name="Oval 64">
              <a:extLst>
                <a:ext uri="{FF2B5EF4-FFF2-40B4-BE49-F238E27FC236}">
                  <a16:creationId xmlns:a16="http://schemas.microsoft.com/office/drawing/2014/main" id="{F0DE35A4-7E9C-58F2-A51B-C7F9957C7086}"/>
                </a:ext>
              </a:extLst>
            </p:cNvPr>
            <p:cNvSpPr>
              <a:spLocks noChangeArrowheads="1"/>
            </p:cNvSpPr>
            <p:nvPr/>
          </p:nvSpPr>
          <p:spPr bwMode="gray">
            <a:xfrm rot="5400000">
              <a:off x="3301" y="1376"/>
              <a:ext cx="88" cy="89"/>
            </a:xfrm>
            <a:prstGeom prst="ellipse">
              <a:avLst/>
            </a:prstGeom>
            <a:noFill/>
            <a:ln w="9525">
              <a:solidFill>
                <a:schemeClr val="bg1">
                  <a:lumMod val="65000"/>
                </a:schemeClr>
              </a:solidFill>
              <a:round/>
              <a:headEnd/>
              <a:tailEnd/>
            </a:ln>
          </p:spPr>
          <p:txBody>
            <a:bodyPr wrap="none" lIns="0" tIns="0" rIns="0" bIns="0" anchor="ctr"/>
            <a:lstStyle/>
            <a:p>
              <a:pPr>
                <a:defRPr/>
              </a:pPr>
              <a:endParaRPr lang="de-DE">
                <a:latin typeface="Arial"/>
                <a:ea typeface="+mn-ea"/>
                <a:cs typeface="Arial"/>
              </a:endParaRPr>
            </a:p>
          </p:txBody>
        </p:sp>
      </p:grpSp>
      <p:grpSp>
        <p:nvGrpSpPr>
          <p:cNvPr id="31" name="Group 65">
            <a:extLst>
              <a:ext uri="{FF2B5EF4-FFF2-40B4-BE49-F238E27FC236}">
                <a16:creationId xmlns:a16="http://schemas.microsoft.com/office/drawing/2014/main" id="{7D3E1193-2B46-F8DB-CBC8-86832A5A4523}"/>
              </a:ext>
            </a:extLst>
          </p:cNvPr>
          <p:cNvGrpSpPr>
            <a:grpSpLocks/>
          </p:cNvGrpSpPr>
          <p:nvPr/>
        </p:nvGrpSpPr>
        <p:grpSpPr bwMode="auto">
          <a:xfrm>
            <a:off x="6535738" y="1535113"/>
            <a:ext cx="196850" cy="525462"/>
            <a:chOff x="3284" y="1152"/>
            <a:chExt cx="124" cy="331"/>
          </a:xfrm>
        </p:grpSpPr>
        <p:sp>
          <p:nvSpPr>
            <p:cNvPr id="32" name="Rectangle 66">
              <a:extLst>
                <a:ext uri="{FF2B5EF4-FFF2-40B4-BE49-F238E27FC236}">
                  <a16:creationId xmlns:a16="http://schemas.microsoft.com/office/drawing/2014/main" id="{8B34907C-7837-E427-D7D5-7E328118967D}"/>
                </a:ext>
              </a:extLst>
            </p:cNvPr>
            <p:cNvSpPr>
              <a:spLocks noChangeArrowheads="1"/>
            </p:cNvSpPr>
            <p:nvPr/>
          </p:nvSpPr>
          <p:spPr bwMode="gray">
            <a:xfrm rot="5400000">
              <a:off x="3180" y="1256"/>
              <a:ext cx="331" cy="124"/>
            </a:xfrm>
            <a:prstGeom prst="rect">
              <a:avLst/>
            </a:prstGeom>
            <a:noFill/>
            <a:ln w="12700">
              <a:solidFill>
                <a:srgbClr val="B1B8A3"/>
              </a:solidFill>
              <a:miter lim="800000"/>
              <a:headEnd/>
              <a:tailEnd/>
            </a:ln>
            <a:extLst>
              <a:ext uri="{909E8E84-426E-40dd-AFC4-6F175D3DCCD1}">
                <a14:hiddenFill xmlns:a14="http://schemas.microsoft.com/office/drawing/2010/main" xmlns="">
                  <a:solidFill>
                    <a:srgbClr val="FFFFFF"/>
                  </a:solidFill>
                </a14:hiddenFill>
              </a:ext>
            </a:extLst>
          </p:spPr>
          <p:txBody>
            <a:bodyPr wrap="none" lIns="0" tIns="0" rIns="0" bIns="0" anchor="ctr"/>
            <a:lstStyle/>
            <a:p>
              <a:endParaRPr lang="de-DE">
                <a:latin typeface="Arial"/>
                <a:cs typeface="Arial"/>
              </a:endParaRPr>
            </a:p>
          </p:txBody>
        </p:sp>
        <p:sp>
          <p:nvSpPr>
            <p:cNvPr id="33" name="Oval 67">
              <a:extLst>
                <a:ext uri="{FF2B5EF4-FFF2-40B4-BE49-F238E27FC236}">
                  <a16:creationId xmlns:a16="http://schemas.microsoft.com/office/drawing/2014/main" id="{495E8D7C-E12D-5006-DCC6-65D617CA7835}"/>
                </a:ext>
              </a:extLst>
            </p:cNvPr>
            <p:cNvSpPr>
              <a:spLocks noChangeArrowheads="1"/>
            </p:cNvSpPr>
            <p:nvPr/>
          </p:nvSpPr>
          <p:spPr bwMode="gray">
            <a:xfrm rot="5400000">
              <a:off x="3302" y="1168"/>
              <a:ext cx="87" cy="89"/>
            </a:xfrm>
            <a:prstGeom prst="ellipse">
              <a:avLst/>
            </a:prstGeom>
            <a:solidFill>
              <a:srgbClr val="FF0000"/>
            </a:solidFill>
            <a:ln w="9525">
              <a:solidFill>
                <a:schemeClr val="bg1">
                  <a:lumMod val="65000"/>
                </a:schemeClr>
              </a:solidFill>
              <a:round/>
              <a:headEnd/>
              <a:tailEnd/>
            </a:ln>
          </p:spPr>
          <p:txBody>
            <a:bodyPr wrap="none" lIns="0" tIns="0" rIns="0" bIns="0" anchor="ctr"/>
            <a:lstStyle/>
            <a:p>
              <a:pPr>
                <a:defRPr/>
              </a:pPr>
              <a:endParaRPr lang="de-DE">
                <a:latin typeface="Arial"/>
                <a:ea typeface="+mn-ea"/>
                <a:cs typeface="Arial"/>
              </a:endParaRPr>
            </a:p>
          </p:txBody>
        </p:sp>
        <p:sp>
          <p:nvSpPr>
            <p:cNvPr id="34" name="Oval 68">
              <a:extLst>
                <a:ext uri="{FF2B5EF4-FFF2-40B4-BE49-F238E27FC236}">
                  <a16:creationId xmlns:a16="http://schemas.microsoft.com/office/drawing/2014/main" id="{D6B47452-D933-4863-2B8A-6A3C80BC5FBC}"/>
                </a:ext>
              </a:extLst>
            </p:cNvPr>
            <p:cNvSpPr>
              <a:spLocks noChangeArrowheads="1"/>
            </p:cNvSpPr>
            <p:nvPr/>
          </p:nvSpPr>
          <p:spPr bwMode="gray">
            <a:xfrm rot="5400000">
              <a:off x="3303" y="1274"/>
              <a:ext cx="87" cy="88"/>
            </a:xfrm>
            <a:prstGeom prst="ellipse">
              <a:avLst/>
            </a:prstGeom>
            <a:noFill/>
            <a:ln w="9525">
              <a:solidFill>
                <a:schemeClr val="bg1">
                  <a:lumMod val="65000"/>
                </a:schemeClr>
              </a:solidFill>
              <a:round/>
              <a:headEnd/>
              <a:tailEnd/>
            </a:ln>
          </p:spPr>
          <p:txBody>
            <a:bodyPr wrap="none" lIns="0" tIns="0" rIns="0" bIns="0" anchor="ctr"/>
            <a:lstStyle/>
            <a:p>
              <a:pPr>
                <a:defRPr/>
              </a:pPr>
              <a:endParaRPr lang="de-DE">
                <a:latin typeface="Arial"/>
                <a:ea typeface="+mn-ea"/>
                <a:cs typeface="Arial"/>
              </a:endParaRPr>
            </a:p>
          </p:txBody>
        </p:sp>
        <p:sp>
          <p:nvSpPr>
            <p:cNvPr id="35" name="Oval 69">
              <a:extLst>
                <a:ext uri="{FF2B5EF4-FFF2-40B4-BE49-F238E27FC236}">
                  <a16:creationId xmlns:a16="http://schemas.microsoft.com/office/drawing/2014/main" id="{D01EC629-7FA5-DF9B-AEEA-5322F2C21597}"/>
                </a:ext>
              </a:extLst>
            </p:cNvPr>
            <p:cNvSpPr>
              <a:spLocks noChangeArrowheads="1"/>
            </p:cNvSpPr>
            <p:nvPr/>
          </p:nvSpPr>
          <p:spPr bwMode="gray">
            <a:xfrm rot="5400000">
              <a:off x="3301" y="1376"/>
              <a:ext cx="88" cy="89"/>
            </a:xfrm>
            <a:prstGeom prst="ellipse">
              <a:avLst/>
            </a:prstGeom>
            <a:noFill/>
            <a:ln w="9525">
              <a:solidFill>
                <a:schemeClr val="bg1">
                  <a:lumMod val="65000"/>
                </a:schemeClr>
              </a:solidFill>
              <a:round/>
              <a:headEnd/>
              <a:tailEnd/>
            </a:ln>
          </p:spPr>
          <p:txBody>
            <a:bodyPr wrap="none" lIns="0" tIns="0" rIns="0" bIns="0" anchor="ctr"/>
            <a:lstStyle/>
            <a:p>
              <a:pPr>
                <a:defRPr/>
              </a:pPr>
              <a:endParaRPr lang="de-DE">
                <a:latin typeface="Arial"/>
                <a:ea typeface="+mn-ea"/>
                <a:cs typeface="Arial"/>
              </a:endParaRPr>
            </a:p>
          </p:txBody>
        </p:sp>
      </p:grpSp>
      <p:sp>
        <p:nvSpPr>
          <p:cNvPr id="36" name="Oval 82">
            <a:extLst>
              <a:ext uri="{FF2B5EF4-FFF2-40B4-BE49-F238E27FC236}">
                <a16:creationId xmlns:a16="http://schemas.microsoft.com/office/drawing/2014/main" id="{27C330AE-4DA8-A760-702F-B3C977C18C62}"/>
              </a:ext>
            </a:extLst>
          </p:cNvPr>
          <p:cNvSpPr>
            <a:spLocks noChangeArrowheads="1"/>
          </p:cNvSpPr>
          <p:nvPr/>
        </p:nvSpPr>
        <p:spPr bwMode="gray">
          <a:xfrm rot="5400000">
            <a:off x="7112794" y="3166269"/>
            <a:ext cx="138112" cy="139700"/>
          </a:xfrm>
          <a:prstGeom prst="ellipse">
            <a:avLst/>
          </a:prstGeom>
          <a:solidFill>
            <a:srgbClr val="FF0000"/>
          </a:solidFill>
          <a:ln w="9525">
            <a:solidFill>
              <a:schemeClr val="bg1">
                <a:lumMod val="65000"/>
              </a:schemeClr>
            </a:solidFill>
            <a:round/>
            <a:headEnd/>
            <a:tailEnd/>
          </a:ln>
        </p:spPr>
        <p:txBody>
          <a:bodyPr wrap="none" lIns="0" tIns="0" rIns="0" bIns="0" anchor="ctr"/>
          <a:lstStyle/>
          <a:p>
            <a:pPr>
              <a:defRPr/>
            </a:pPr>
            <a:endParaRPr lang="de-DE">
              <a:latin typeface="Arial"/>
              <a:ea typeface="+mn-ea"/>
              <a:cs typeface="Arial"/>
            </a:endParaRPr>
          </a:p>
        </p:txBody>
      </p:sp>
      <p:sp>
        <p:nvSpPr>
          <p:cNvPr id="37" name="Textfeld 57">
            <a:extLst>
              <a:ext uri="{FF2B5EF4-FFF2-40B4-BE49-F238E27FC236}">
                <a16:creationId xmlns:a16="http://schemas.microsoft.com/office/drawing/2014/main" id="{C9A3B7C5-5425-B7D0-52D5-91FF73DAFFAE}"/>
              </a:ext>
            </a:extLst>
          </p:cNvPr>
          <p:cNvSpPr txBox="1">
            <a:spLocks noChangeArrowheads="1"/>
          </p:cNvSpPr>
          <p:nvPr/>
        </p:nvSpPr>
        <p:spPr bwMode="auto">
          <a:xfrm>
            <a:off x="3132138" y="2133600"/>
            <a:ext cx="6268716" cy="276225"/>
          </a:xfrm>
          <a:prstGeom prst="rect">
            <a:avLst/>
          </a:prstGeom>
          <a:noFill/>
          <a:ln w="12700">
            <a:solidFill>
              <a:schemeClr val="bg1">
                <a:lumMod val="65000"/>
              </a:schemeClr>
            </a:solidFill>
            <a:miter lim="800000"/>
            <a:headEnd/>
            <a:tailEnd/>
          </a:ln>
        </p:spPr>
        <p:txBody>
          <a:bodyPr wrap="square">
            <a:spAutoFit/>
          </a:bodyPr>
          <a:lstStyle>
            <a:lvl1pPr marL="342900" indent="-342900">
              <a:defRPr sz="2400">
                <a:solidFill>
                  <a:schemeClr val="tx1"/>
                </a:solidFill>
                <a:latin typeface="TUIType" charset="0"/>
                <a:ea typeface="ＭＳ Ｐゴシック" charset="0"/>
              </a:defRPr>
            </a:lvl1pPr>
            <a:lvl2pPr marL="1588">
              <a:defRPr sz="2400">
                <a:solidFill>
                  <a:schemeClr val="tx1"/>
                </a:solidFill>
                <a:latin typeface="TUIType" charset="0"/>
                <a:ea typeface="ＭＳ Ｐゴシック" charset="0"/>
              </a:defRPr>
            </a:lvl2pPr>
            <a:lvl3pPr marL="1143000" indent="-228600">
              <a:defRPr sz="2400">
                <a:solidFill>
                  <a:schemeClr val="tx1"/>
                </a:solidFill>
                <a:latin typeface="TUIType" charset="0"/>
                <a:ea typeface="ＭＳ Ｐゴシック" charset="0"/>
              </a:defRPr>
            </a:lvl3pPr>
            <a:lvl4pPr marL="1600200" indent="-228600">
              <a:defRPr sz="2400">
                <a:solidFill>
                  <a:schemeClr val="tx1"/>
                </a:solidFill>
                <a:latin typeface="TUIType" charset="0"/>
                <a:ea typeface="ＭＳ Ｐゴシック" charset="0"/>
              </a:defRPr>
            </a:lvl4pPr>
            <a:lvl5pPr marL="2057400" indent="-228600">
              <a:defRPr sz="2400">
                <a:solidFill>
                  <a:schemeClr val="tx1"/>
                </a:solidFill>
                <a:latin typeface="TUIType" charset="0"/>
                <a:ea typeface="ＭＳ Ｐゴシック" charset="0"/>
              </a:defRPr>
            </a:lvl5pPr>
            <a:lvl6pPr marL="2514600" indent="-228600" eaLnBrk="0" fontAlgn="base" hangingPunct="0">
              <a:spcBef>
                <a:spcPct val="20000"/>
              </a:spcBef>
              <a:spcAft>
                <a:spcPct val="20000"/>
              </a:spcAft>
              <a:defRPr sz="2400">
                <a:solidFill>
                  <a:schemeClr val="tx1"/>
                </a:solidFill>
                <a:latin typeface="TUIType" charset="0"/>
                <a:ea typeface="ＭＳ Ｐゴシック" charset="0"/>
              </a:defRPr>
            </a:lvl6pPr>
            <a:lvl7pPr marL="2971800" indent="-228600" eaLnBrk="0" fontAlgn="base" hangingPunct="0">
              <a:spcBef>
                <a:spcPct val="20000"/>
              </a:spcBef>
              <a:spcAft>
                <a:spcPct val="20000"/>
              </a:spcAft>
              <a:defRPr sz="2400">
                <a:solidFill>
                  <a:schemeClr val="tx1"/>
                </a:solidFill>
                <a:latin typeface="TUIType" charset="0"/>
                <a:ea typeface="ＭＳ Ｐゴシック" charset="0"/>
              </a:defRPr>
            </a:lvl7pPr>
            <a:lvl8pPr marL="3429000" indent="-228600" eaLnBrk="0" fontAlgn="base" hangingPunct="0">
              <a:spcBef>
                <a:spcPct val="20000"/>
              </a:spcBef>
              <a:spcAft>
                <a:spcPct val="20000"/>
              </a:spcAft>
              <a:defRPr sz="2400">
                <a:solidFill>
                  <a:schemeClr val="tx1"/>
                </a:solidFill>
                <a:latin typeface="TUIType" charset="0"/>
                <a:ea typeface="ＭＳ Ｐゴシック" charset="0"/>
              </a:defRPr>
            </a:lvl8pPr>
            <a:lvl9pPr marL="3886200" indent="-228600" eaLnBrk="0" fontAlgn="base" hangingPunct="0">
              <a:spcBef>
                <a:spcPct val="20000"/>
              </a:spcBef>
              <a:spcAft>
                <a:spcPct val="20000"/>
              </a:spcAft>
              <a:defRPr sz="2400">
                <a:solidFill>
                  <a:schemeClr val="tx1"/>
                </a:solidFill>
                <a:latin typeface="TUIType" charset="0"/>
                <a:ea typeface="ＭＳ Ｐゴシック" charset="0"/>
              </a:defRPr>
            </a:lvl9pPr>
          </a:lstStyle>
          <a:p>
            <a:pPr lvl="1">
              <a:spcBef>
                <a:spcPct val="0"/>
              </a:spcBef>
              <a:buClr>
                <a:schemeClr val="hlink"/>
              </a:buClr>
              <a:buSzPct val="96000"/>
              <a:buFont typeface="Wingdings" charset="0"/>
              <a:buNone/>
            </a:pPr>
            <a:r>
              <a:rPr lang="de-DE" sz="1200">
                <a:latin typeface="Arial"/>
                <a:cs typeface="Arial"/>
              </a:rPr>
              <a:t>Projektleiter:  Fritz Müller          Auftraggeber:  Petra Lehmann</a:t>
            </a:r>
          </a:p>
        </p:txBody>
      </p:sp>
      <p:grpSp>
        <p:nvGrpSpPr>
          <p:cNvPr id="38" name="Gruppieren 66">
            <a:extLst>
              <a:ext uri="{FF2B5EF4-FFF2-40B4-BE49-F238E27FC236}">
                <a16:creationId xmlns:a16="http://schemas.microsoft.com/office/drawing/2014/main" id="{B141B59F-323B-EAFD-9C48-157027D77C1A}"/>
              </a:ext>
            </a:extLst>
          </p:cNvPr>
          <p:cNvGrpSpPr>
            <a:grpSpLocks/>
          </p:cNvGrpSpPr>
          <p:nvPr/>
        </p:nvGrpSpPr>
        <p:grpSpPr bwMode="auto">
          <a:xfrm>
            <a:off x="2339975" y="1844675"/>
            <a:ext cx="215900" cy="215900"/>
            <a:chOff x="3347988" y="4005064"/>
            <a:chExt cx="215900" cy="215900"/>
          </a:xfrm>
        </p:grpSpPr>
        <p:sp>
          <p:nvSpPr>
            <p:cNvPr id="39" name="Oval 14">
              <a:extLst>
                <a:ext uri="{FF2B5EF4-FFF2-40B4-BE49-F238E27FC236}">
                  <a16:creationId xmlns:a16="http://schemas.microsoft.com/office/drawing/2014/main" id="{5A660EFF-38ED-C2BA-DB91-28221E43A9EA}"/>
                </a:ext>
              </a:extLst>
            </p:cNvPr>
            <p:cNvSpPr>
              <a:spLocks noChangeArrowheads="1"/>
            </p:cNvSpPr>
            <p:nvPr/>
          </p:nvSpPr>
          <p:spPr bwMode="gray">
            <a:xfrm>
              <a:off x="3347988" y="4005064"/>
              <a:ext cx="215900" cy="215900"/>
            </a:xfrm>
            <a:prstGeom prst="ellipse">
              <a:avLst/>
            </a:prstGeom>
            <a:noFill/>
            <a:ln w="9525">
              <a:solidFill>
                <a:schemeClr val="bg1">
                  <a:lumMod val="65000"/>
                </a:schemeClr>
              </a:solidFill>
              <a:round/>
              <a:headEnd/>
              <a:tailEnd/>
            </a:ln>
          </p:spPr>
          <p:txBody>
            <a:bodyPr wrap="none" lIns="0" tIns="0" rIns="0" bIns="0" anchor="ctr"/>
            <a:lstStyle/>
            <a:p>
              <a:pPr>
                <a:defRPr/>
              </a:pPr>
              <a:endParaRPr lang="de-DE">
                <a:latin typeface="Arial"/>
                <a:ea typeface="+mn-ea"/>
                <a:cs typeface="Arial"/>
              </a:endParaRPr>
            </a:p>
          </p:txBody>
        </p:sp>
        <p:sp>
          <p:nvSpPr>
            <p:cNvPr id="40" name="AutoShape 13">
              <a:extLst>
                <a:ext uri="{FF2B5EF4-FFF2-40B4-BE49-F238E27FC236}">
                  <a16:creationId xmlns:a16="http://schemas.microsoft.com/office/drawing/2014/main" id="{A490EAE2-FBD9-6D79-C968-1A9CA08D2B23}"/>
                </a:ext>
              </a:extLst>
            </p:cNvPr>
            <p:cNvSpPr>
              <a:spLocks noChangeArrowheads="1"/>
            </p:cNvSpPr>
            <p:nvPr/>
          </p:nvSpPr>
          <p:spPr bwMode="gray">
            <a:xfrm>
              <a:off x="3374055" y="4077072"/>
              <a:ext cx="164733" cy="78931"/>
            </a:xfrm>
            <a:prstGeom prst="rightArrow">
              <a:avLst>
                <a:gd name="adj1" fmla="val 18102"/>
                <a:gd name="adj2" fmla="val 66631"/>
              </a:avLst>
            </a:prstGeom>
            <a:solidFill>
              <a:srgbClr val="7AB4E2"/>
            </a:solidFill>
            <a:ln w="9525">
              <a:solidFill>
                <a:srgbClr val="7AB4E2"/>
              </a:solidFill>
              <a:miter lim="800000"/>
              <a:headEnd/>
              <a:tailEnd/>
            </a:ln>
          </p:spPr>
          <p:txBody>
            <a:bodyPr wrap="none" lIns="0" tIns="0" rIns="0" bIns="0" anchor="ctr"/>
            <a:lstStyle/>
            <a:p>
              <a:endParaRPr lang="de-DE">
                <a:latin typeface="Arial"/>
                <a:cs typeface="Arial"/>
              </a:endParaRPr>
            </a:p>
          </p:txBody>
        </p:sp>
      </p:grpSp>
      <p:sp>
        <p:nvSpPr>
          <p:cNvPr id="41" name="Text Box 4">
            <a:extLst>
              <a:ext uri="{FF2B5EF4-FFF2-40B4-BE49-F238E27FC236}">
                <a16:creationId xmlns:a16="http://schemas.microsoft.com/office/drawing/2014/main" id="{568BE0DA-AAD3-8F53-5AEB-7DFCA9EC4BF4}"/>
              </a:ext>
            </a:extLst>
          </p:cNvPr>
          <p:cNvSpPr txBox="1">
            <a:spLocks noChangeArrowheads="1"/>
          </p:cNvSpPr>
          <p:nvPr/>
        </p:nvSpPr>
        <p:spPr>
          <a:xfrm>
            <a:off x="457200" y="418882"/>
            <a:ext cx="6430963" cy="646331"/>
          </a:xfrm>
          <a:prstGeom prst="rect">
            <a:avLst/>
          </a:prstGeom>
          <a:noFill/>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spcBef>
                <a:spcPct val="20000"/>
              </a:spcBef>
              <a:spcAft>
                <a:spcPct val="20000"/>
              </a:spcAft>
            </a:pPr>
            <a:r>
              <a:rPr lang="de-DE" sz="2000" b="1" dirty="0">
                <a:latin typeface="Arial"/>
                <a:cs typeface="Arial"/>
              </a:rPr>
              <a:t>Statusbericht: Projekt ABC</a:t>
            </a:r>
            <a:br>
              <a:rPr lang="de-DE" sz="2000" dirty="0">
                <a:latin typeface="Arial"/>
                <a:cs typeface="Arial"/>
              </a:rPr>
            </a:br>
            <a:r>
              <a:rPr lang="de-DE" sz="1600" dirty="0">
                <a:latin typeface="Arial"/>
                <a:cs typeface="Arial"/>
              </a:rPr>
              <a:t>Berichtstermin: 11/2022 </a:t>
            </a:r>
          </a:p>
        </p:txBody>
      </p:sp>
    </p:spTree>
    <p:extLst>
      <p:ext uri="{BB962C8B-B14F-4D97-AF65-F5344CB8AC3E}">
        <p14:creationId xmlns:p14="http://schemas.microsoft.com/office/powerpoint/2010/main" val="29020879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pieren 5">
            <a:extLst>
              <a:ext uri="{FF2B5EF4-FFF2-40B4-BE49-F238E27FC236}">
                <a16:creationId xmlns:a16="http://schemas.microsoft.com/office/drawing/2014/main" id="{867C76D2-E76E-3913-1EE6-2FE9E17ED30A}"/>
              </a:ext>
            </a:extLst>
          </p:cNvPr>
          <p:cNvGrpSpPr>
            <a:grpSpLocks/>
          </p:cNvGrpSpPr>
          <p:nvPr/>
        </p:nvGrpSpPr>
        <p:grpSpPr bwMode="auto">
          <a:xfrm>
            <a:off x="2894013" y="1524000"/>
            <a:ext cx="309562" cy="823913"/>
            <a:chOff x="1835150" y="1524000"/>
            <a:chExt cx="309563" cy="823913"/>
          </a:xfrm>
        </p:grpSpPr>
        <p:sp>
          <p:nvSpPr>
            <p:cNvPr id="5" name="Rectangle 46">
              <a:extLst>
                <a:ext uri="{FF2B5EF4-FFF2-40B4-BE49-F238E27FC236}">
                  <a16:creationId xmlns:a16="http://schemas.microsoft.com/office/drawing/2014/main" id="{8F205401-3C30-71A3-5954-EED1F413533E}"/>
                </a:ext>
              </a:extLst>
            </p:cNvPr>
            <p:cNvSpPr>
              <a:spLocks noChangeArrowheads="1"/>
            </p:cNvSpPr>
            <p:nvPr/>
          </p:nvSpPr>
          <p:spPr bwMode="gray">
            <a:xfrm rot="5400000">
              <a:off x="1577975" y="1781175"/>
              <a:ext cx="823913" cy="309563"/>
            </a:xfrm>
            <a:prstGeom prst="rect">
              <a:avLst/>
            </a:prstGeom>
            <a:noFill/>
            <a:ln w="12700">
              <a:solidFill>
                <a:srgbClr val="B1B8A3"/>
              </a:solidFill>
              <a:miter lim="800000"/>
              <a:headEnd/>
              <a:tailEnd/>
            </a:ln>
            <a:extLst>
              <a:ext uri="{909E8E84-426E-40dd-AFC4-6F175D3DCCD1}">
                <a14:hiddenFill xmlns:a14="http://schemas.microsoft.com/office/drawing/2010/main" xmlns="">
                  <a:solidFill>
                    <a:srgbClr val="FFFFFF"/>
                  </a:solidFill>
                </a14:hiddenFill>
              </a:ext>
            </a:extLst>
          </p:spPr>
          <p:txBody>
            <a:bodyPr wrap="none" lIns="0" tIns="0" rIns="0" bIns="0" anchor="ctr"/>
            <a:lstStyle/>
            <a:p>
              <a:endParaRPr lang="de-DE">
                <a:latin typeface="Arial" panose="020B0604020202020204" pitchFamily="34" charset="0"/>
                <a:cs typeface="Arial" panose="020B0604020202020204" pitchFamily="34" charset="0"/>
              </a:endParaRPr>
            </a:p>
          </p:txBody>
        </p:sp>
        <p:sp>
          <p:nvSpPr>
            <p:cNvPr id="6" name="Oval 47">
              <a:extLst>
                <a:ext uri="{FF2B5EF4-FFF2-40B4-BE49-F238E27FC236}">
                  <a16:creationId xmlns:a16="http://schemas.microsoft.com/office/drawing/2014/main" id="{3373A67D-EB85-A003-4F5C-3B88B5D0220C}"/>
                </a:ext>
              </a:extLst>
            </p:cNvPr>
            <p:cNvSpPr>
              <a:spLocks noChangeArrowheads="1"/>
            </p:cNvSpPr>
            <p:nvPr/>
          </p:nvSpPr>
          <p:spPr bwMode="gray">
            <a:xfrm rot="5400000">
              <a:off x="1880394" y="1564481"/>
              <a:ext cx="215900" cy="220664"/>
            </a:xfrm>
            <a:prstGeom prst="ellipse">
              <a:avLst/>
            </a:prstGeom>
            <a:solidFill>
              <a:srgbClr val="FF0000"/>
            </a:solidFill>
            <a:ln w="9525">
              <a:solidFill>
                <a:schemeClr val="bg1">
                  <a:lumMod val="65000"/>
                </a:schemeClr>
              </a:solidFill>
              <a:round/>
              <a:headEnd/>
              <a:tailEnd/>
            </a:ln>
          </p:spPr>
          <p:txBody>
            <a:bodyPr wrap="none" lIns="0" tIns="0" rIns="0" bIns="0" anchor="ctr"/>
            <a:lstStyle/>
            <a:p>
              <a:pPr>
                <a:defRPr/>
              </a:pPr>
              <a:endParaRPr lang="de-DE">
                <a:latin typeface="Arial" panose="020B0604020202020204" pitchFamily="34" charset="0"/>
                <a:cs typeface="Arial" panose="020B0604020202020204" pitchFamily="34" charset="0"/>
              </a:endParaRPr>
            </a:p>
          </p:txBody>
        </p:sp>
        <p:sp>
          <p:nvSpPr>
            <p:cNvPr id="7" name="Oval 48">
              <a:extLst>
                <a:ext uri="{FF2B5EF4-FFF2-40B4-BE49-F238E27FC236}">
                  <a16:creationId xmlns:a16="http://schemas.microsoft.com/office/drawing/2014/main" id="{04DFCACA-5C1C-42F7-540C-8F5BACA1A8F2}"/>
                </a:ext>
              </a:extLst>
            </p:cNvPr>
            <p:cNvSpPr>
              <a:spLocks noChangeArrowheads="1"/>
            </p:cNvSpPr>
            <p:nvPr/>
          </p:nvSpPr>
          <p:spPr bwMode="gray">
            <a:xfrm rot="5400000">
              <a:off x="1881982" y="2102644"/>
              <a:ext cx="215900" cy="220663"/>
            </a:xfrm>
            <a:prstGeom prst="ellipse">
              <a:avLst/>
            </a:prstGeom>
            <a:noFill/>
            <a:ln w="9525">
              <a:solidFill>
                <a:schemeClr val="bg1">
                  <a:lumMod val="65000"/>
                </a:schemeClr>
              </a:solidFill>
              <a:round/>
              <a:headEnd/>
              <a:tailEnd/>
            </a:ln>
          </p:spPr>
          <p:txBody>
            <a:bodyPr wrap="none" lIns="0" tIns="0" rIns="0" bIns="0" anchor="ctr"/>
            <a:lstStyle/>
            <a:p>
              <a:pPr>
                <a:defRPr/>
              </a:pPr>
              <a:endParaRPr lang="de-DE">
                <a:latin typeface="Arial" panose="020B0604020202020204" pitchFamily="34" charset="0"/>
                <a:cs typeface="Arial" panose="020B0604020202020204" pitchFamily="34" charset="0"/>
              </a:endParaRPr>
            </a:p>
          </p:txBody>
        </p:sp>
        <p:sp>
          <p:nvSpPr>
            <p:cNvPr id="8" name="Oval 49">
              <a:extLst>
                <a:ext uri="{FF2B5EF4-FFF2-40B4-BE49-F238E27FC236}">
                  <a16:creationId xmlns:a16="http://schemas.microsoft.com/office/drawing/2014/main" id="{9996B493-9878-77BE-4949-B6FD8069AC2C}"/>
                </a:ext>
              </a:extLst>
            </p:cNvPr>
            <p:cNvSpPr>
              <a:spLocks noChangeArrowheads="1"/>
            </p:cNvSpPr>
            <p:nvPr/>
          </p:nvSpPr>
          <p:spPr bwMode="gray">
            <a:xfrm rot="5400000">
              <a:off x="1879600" y="1827212"/>
              <a:ext cx="217488" cy="220664"/>
            </a:xfrm>
            <a:prstGeom prst="ellipse">
              <a:avLst/>
            </a:prstGeom>
            <a:noFill/>
            <a:ln w="9525">
              <a:solidFill>
                <a:schemeClr val="bg1">
                  <a:lumMod val="65000"/>
                </a:schemeClr>
              </a:solidFill>
              <a:round/>
              <a:headEnd/>
              <a:tailEnd/>
            </a:ln>
          </p:spPr>
          <p:txBody>
            <a:bodyPr wrap="none" lIns="0" tIns="0" rIns="0" bIns="0" anchor="ctr"/>
            <a:lstStyle/>
            <a:p>
              <a:pPr>
                <a:defRPr/>
              </a:pPr>
              <a:endParaRPr lang="de-DE">
                <a:latin typeface="Arial" panose="020B0604020202020204" pitchFamily="34" charset="0"/>
                <a:cs typeface="Arial" panose="020B0604020202020204" pitchFamily="34" charset="0"/>
              </a:endParaRPr>
            </a:p>
          </p:txBody>
        </p:sp>
      </p:grpSp>
      <p:grpSp>
        <p:nvGrpSpPr>
          <p:cNvPr id="9" name="Gruppieren 10">
            <a:extLst>
              <a:ext uri="{FF2B5EF4-FFF2-40B4-BE49-F238E27FC236}">
                <a16:creationId xmlns:a16="http://schemas.microsoft.com/office/drawing/2014/main" id="{E7585BA4-4AB2-21DA-8774-DD0A035BF15A}"/>
              </a:ext>
            </a:extLst>
          </p:cNvPr>
          <p:cNvGrpSpPr>
            <a:grpSpLocks/>
          </p:cNvGrpSpPr>
          <p:nvPr/>
        </p:nvGrpSpPr>
        <p:grpSpPr bwMode="auto">
          <a:xfrm>
            <a:off x="3376613" y="1525588"/>
            <a:ext cx="309562" cy="823912"/>
            <a:chOff x="1835150" y="1524000"/>
            <a:chExt cx="309563" cy="823913"/>
          </a:xfrm>
        </p:grpSpPr>
        <p:sp>
          <p:nvSpPr>
            <p:cNvPr id="10" name="Rectangle 46">
              <a:extLst>
                <a:ext uri="{FF2B5EF4-FFF2-40B4-BE49-F238E27FC236}">
                  <a16:creationId xmlns:a16="http://schemas.microsoft.com/office/drawing/2014/main" id="{E10E795E-2321-92F8-11B8-35F6C4751C01}"/>
                </a:ext>
              </a:extLst>
            </p:cNvPr>
            <p:cNvSpPr>
              <a:spLocks noChangeArrowheads="1"/>
            </p:cNvSpPr>
            <p:nvPr/>
          </p:nvSpPr>
          <p:spPr bwMode="gray">
            <a:xfrm rot="5400000">
              <a:off x="1577975" y="1781175"/>
              <a:ext cx="823913" cy="309563"/>
            </a:xfrm>
            <a:prstGeom prst="rect">
              <a:avLst/>
            </a:prstGeom>
            <a:noFill/>
            <a:ln w="12700">
              <a:solidFill>
                <a:srgbClr val="B1B8A3"/>
              </a:solidFill>
              <a:miter lim="800000"/>
              <a:headEnd/>
              <a:tailEnd/>
            </a:ln>
            <a:extLst>
              <a:ext uri="{909E8E84-426E-40dd-AFC4-6F175D3DCCD1}">
                <a14:hiddenFill xmlns:a14="http://schemas.microsoft.com/office/drawing/2010/main" xmlns="">
                  <a:solidFill>
                    <a:srgbClr val="FFFFFF"/>
                  </a:solidFill>
                </a14:hiddenFill>
              </a:ext>
            </a:extLst>
          </p:spPr>
          <p:txBody>
            <a:bodyPr wrap="none" lIns="0" tIns="0" rIns="0" bIns="0" anchor="ctr"/>
            <a:lstStyle/>
            <a:p>
              <a:endParaRPr lang="de-DE">
                <a:latin typeface="Arial" panose="020B0604020202020204" pitchFamily="34" charset="0"/>
                <a:cs typeface="Arial" panose="020B0604020202020204" pitchFamily="34" charset="0"/>
              </a:endParaRPr>
            </a:p>
          </p:txBody>
        </p:sp>
        <p:sp>
          <p:nvSpPr>
            <p:cNvPr id="11" name="Oval 47">
              <a:extLst>
                <a:ext uri="{FF2B5EF4-FFF2-40B4-BE49-F238E27FC236}">
                  <a16:creationId xmlns:a16="http://schemas.microsoft.com/office/drawing/2014/main" id="{58BD7D79-7C6B-40E0-C56B-2C520702038F}"/>
                </a:ext>
              </a:extLst>
            </p:cNvPr>
            <p:cNvSpPr>
              <a:spLocks noChangeArrowheads="1"/>
            </p:cNvSpPr>
            <p:nvPr/>
          </p:nvSpPr>
          <p:spPr bwMode="gray">
            <a:xfrm rot="5400000">
              <a:off x="1880394" y="1564480"/>
              <a:ext cx="215900" cy="220664"/>
            </a:xfrm>
            <a:prstGeom prst="ellipse">
              <a:avLst/>
            </a:prstGeom>
            <a:noFill/>
            <a:ln w="9525">
              <a:solidFill>
                <a:schemeClr val="bg1">
                  <a:lumMod val="65000"/>
                </a:schemeClr>
              </a:solidFill>
              <a:round/>
              <a:headEnd/>
              <a:tailEnd/>
            </a:ln>
          </p:spPr>
          <p:txBody>
            <a:bodyPr wrap="none" lIns="0" tIns="0" rIns="0" bIns="0" anchor="ctr"/>
            <a:lstStyle/>
            <a:p>
              <a:pPr>
                <a:defRPr/>
              </a:pPr>
              <a:endParaRPr lang="de-DE">
                <a:latin typeface="Arial" panose="020B0604020202020204" pitchFamily="34" charset="0"/>
                <a:cs typeface="Arial" panose="020B0604020202020204" pitchFamily="34" charset="0"/>
              </a:endParaRPr>
            </a:p>
          </p:txBody>
        </p:sp>
        <p:sp>
          <p:nvSpPr>
            <p:cNvPr id="12" name="Oval 48">
              <a:extLst>
                <a:ext uri="{FF2B5EF4-FFF2-40B4-BE49-F238E27FC236}">
                  <a16:creationId xmlns:a16="http://schemas.microsoft.com/office/drawing/2014/main" id="{AC590BCF-FF8C-3AD7-B16E-729B3D4C7C6A}"/>
                </a:ext>
              </a:extLst>
            </p:cNvPr>
            <p:cNvSpPr>
              <a:spLocks noChangeArrowheads="1"/>
            </p:cNvSpPr>
            <p:nvPr/>
          </p:nvSpPr>
          <p:spPr bwMode="gray">
            <a:xfrm rot="5400000">
              <a:off x="1881981" y="2102644"/>
              <a:ext cx="215900" cy="220663"/>
            </a:xfrm>
            <a:prstGeom prst="ellipse">
              <a:avLst/>
            </a:prstGeom>
            <a:noFill/>
            <a:ln w="9525">
              <a:solidFill>
                <a:schemeClr val="bg1">
                  <a:lumMod val="65000"/>
                </a:schemeClr>
              </a:solidFill>
              <a:round/>
              <a:headEnd/>
              <a:tailEnd/>
            </a:ln>
          </p:spPr>
          <p:txBody>
            <a:bodyPr wrap="none" lIns="0" tIns="0" rIns="0" bIns="0" anchor="ctr"/>
            <a:lstStyle/>
            <a:p>
              <a:pPr>
                <a:defRPr/>
              </a:pPr>
              <a:endParaRPr lang="de-DE">
                <a:latin typeface="Arial" panose="020B0604020202020204" pitchFamily="34" charset="0"/>
                <a:cs typeface="Arial" panose="020B0604020202020204" pitchFamily="34" charset="0"/>
              </a:endParaRPr>
            </a:p>
          </p:txBody>
        </p:sp>
        <p:sp>
          <p:nvSpPr>
            <p:cNvPr id="13" name="Oval 49">
              <a:extLst>
                <a:ext uri="{FF2B5EF4-FFF2-40B4-BE49-F238E27FC236}">
                  <a16:creationId xmlns:a16="http://schemas.microsoft.com/office/drawing/2014/main" id="{E3B90880-1EB9-97D5-A3BE-AB4695D21CE3}"/>
                </a:ext>
              </a:extLst>
            </p:cNvPr>
            <p:cNvSpPr>
              <a:spLocks noChangeArrowheads="1"/>
            </p:cNvSpPr>
            <p:nvPr/>
          </p:nvSpPr>
          <p:spPr bwMode="gray">
            <a:xfrm rot="5400000">
              <a:off x="1879600" y="1827212"/>
              <a:ext cx="217487" cy="220664"/>
            </a:xfrm>
            <a:prstGeom prst="ellipse">
              <a:avLst/>
            </a:prstGeom>
            <a:solidFill>
              <a:srgbClr val="FFFF00"/>
            </a:solidFill>
            <a:ln w="9525">
              <a:solidFill>
                <a:schemeClr val="bg1">
                  <a:lumMod val="65000"/>
                </a:schemeClr>
              </a:solidFill>
              <a:round/>
              <a:headEnd/>
              <a:tailEnd/>
            </a:ln>
          </p:spPr>
          <p:txBody>
            <a:bodyPr wrap="none" lIns="0" tIns="0" rIns="0" bIns="0" anchor="ctr"/>
            <a:lstStyle/>
            <a:p>
              <a:pPr>
                <a:defRPr/>
              </a:pPr>
              <a:endParaRPr lang="de-DE">
                <a:latin typeface="Arial" panose="020B0604020202020204" pitchFamily="34" charset="0"/>
                <a:cs typeface="Arial" panose="020B0604020202020204" pitchFamily="34" charset="0"/>
              </a:endParaRPr>
            </a:p>
          </p:txBody>
        </p:sp>
      </p:grpSp>
      <p:grpSp>
        <p:nvGrpSpPr>
          <p:cNvPr id="14" name="Gruppieren 15">
            <a:extLst>
              <a:ext uri="{FF2B5EF4-FFF2-40B4-BE49-F238E27FC236}">
                <a16:creationId xmlns:a16="http://schemas.microsoft.com/office/drawing/2014/main" id="{BAB3FDB5-0962-1DF2-B955-21CB2454EF92}"/>
              </a:ext>
            </a:extLst>
          </p:cNvPr>
          <p:cNvGrpSpPr>
            <a:grpSpLocks/>
          </p:cNvGrpSpPr>
          <p:nvPr/>
        </p:nvGrpSpPr>
        <p:grpSpPr bwMode="auto">
          <a:xfrm>
            <a:off x="3902075" y="1525588"/>
            <a:ext cx="309563" cy="823912"/>
            <a:chOff x="1835150" y="1524000"/>
            <a:chExt cx="309563" cy="823913"/>
          </a:xfrm>
        </p:grpSpPr>
        <p:sp>
          <p:nvSpPr>
            <p:cNvPr id="15" name="Rectangle 46">
              <a:extLst>
                <a:ext uri="{FF2B5EF4-FFF2-40B4-BE49-F238E27FC236}">
                  <a16:creationId xmlns:a16="http://schemas.microsoft.com/office/drawing/2014/main" id="{7F124339-5A38-CA41-71F3-440473B65FE1}"/>
                </a:ext>
              </a:extLst>
            </p:cNvPr>
            <p:cNvSpPr>
              <a:spLocks noChangeArrowheads="1"/>
            </p:cNvSpPr>
            <p:nvPr/>
          </p:nvSpPr>
          <p:spPr bwMode="gray">
            <a:xfrm rot="5400000">
              <a:off x="1577975" y="1781175"/>
              <a:ext cx="823913" cy="309563"/>
            </a:xfrm>
            <a:prstGeom prst="rect">
              <a:avLst/>
            </a:prstGeom>
            <a:noFill/>
            <a:ln w="12700">
              <a:solidFill>
                <a:srgbClr val="B1B8A3"/>
              </a:solidFill>
              <a:miter lim="800000"/>
              <a:headEnd/>
              <a:tailEnd/>
            </a:ln>
            <a:extLst>
              <a:ext uri="{909E8E84-426E-40dd-AFC4-6F175D3DCCD1}">
                <a14:hiddenFill xmlns:a14="http://schemas.microsoft.com/office/drawing/2010/main" xmlns="">
                  <a:solidFill>
                    <a:srgbClr val="FFFFFF"/>
                  </a:solidFill>
                </a14:hiddenFill>
              </a:ext>
            </a:extLst>
          </p:spPr>
          <p:txBody>
            <a:bodyPr wrap="none" lIns="0" tIns="0" rIns="0" bIns="0" anchor="ctr"/>
            <a:lstStyle/>
            <a:p>
              <a:endParaRPr lang="de-DE">
                <a:latin typeface="Arial" panose="020B0604020202020204" pitchFamily="34" charset="0"/>
                <a:cs typeface="Arial" panose="020B0604020202020204" pitchFamily="34" charset="0"/>
              </a:endParaRPr>
            </a:p>
          </p:txBody>
        </p:sp>
        <p:sp>
          <p:nvSpPr>
            <p:cNvPr id="16" name="Oval 47">
              <a:extLst>
                <a:ext uri="{FF2B5EF4-FFF2-40B4-BE49-F238E27FC236}">
                  <a16:creationId xmlns:a16="http://schemas.microsoft.com/office/drawing/2014/main" id="{3D289568-0446-548F-641B-155DA99C353E}"/>
                </a:ext>
              </a:extLst>
            </p:cNvPr>
            <p:cNvSpPr>
              <a:spLocks noChangeArrowheads="1"/>
            </p:cNvSpPr>
            <p:nvPr/>
          </p:nvSpPr>
          <p:spPr bwMode="gray">
            <a:xfrm rot="5400000">
              <a:off x="1880394" y="1564481"/>
              <a:ext cx="215900" cy="220662"/>
            </a:xfrm>
            <a:prstGeom prst="ellipse">
              <a:avLst/>
            </a:prstGeom>
            <a:noFill/>
            <a:ln w="9525">
              <a:solidFill>
                <a:schemeClr val="bg1">
                  <a:lumMod val="65000"/>
                </a:schemeClr>
              </a:solidFill>
              <a:round/>
              <a:headEnd/>
              <a:tailEnd/>
            </a:ln>
          </p:spPr>
          <p:txBody>
            <a:bodyPr wrap="none" lIns="0" tIns="0" rIns="0" bIns="0" anchor="ctr"/>
            <a:lstStyle/>
            <a:p>
              <a:pPr>
                <a:defRPr/>
              </a:pPr>
              <a:endParaRPr lang="de-DE">
                <a:latin typeface="Arial" panose="020B0604020202020204" pitchFamily="34" charset="0"/>
                <a:cs typeface="Arial" panose="020B0604020202020204" pitchFamily="34" charset="0"/>
              </a:endParaRPr>
            </a:p>
          </p:txBody>
        </p:sp>
        <p:sp>
          <p:nvSpPr>
            <p:cNvPr id="17" name="Oval 48">
              <a:extLst>
                <a:ext uri="{FF2B5EF4-FFF2-40B4-BE49-F238E27FC236}">
                  <a16:creationId xmlns:a16="http://schemas.microsoft.com/office/drawing/2014/main" id="{56D5E125-DBA8-F5B0-B801-AE05485CE635}"/>
                </a:ext>
              </a:extLst>
            </p:cNvPr>
            <p:cNvSpPr>
              <a:spLocks noChangeArrowheads="1"/>
            </p:cNvSpPr>
            <p:nvPr/>
          </p:nvSpPr>
          <p:spPr bwMode="gray">
            <a:xfrm rot="5400000">
              <a:off x="1881982" y="2102644"/>
              <a:ext cx="215900" cy="220663"/>
            </a:xfrm>
            <a:prstGeom prst="ellipse">
              <a:avLst/>
            </a:prstGeom>
            <a:solidFill>
              <a:srgbClr val="00FF00"/>
            </a:solidFill>
            <a:ln w="9525">
              <a:solidFill>
                <a:schemeClr val="bg1">
                  <a:lumMod val="65000"/>
                </a:schemeClr>
              </a:solidFill>
              <a:round/>
              <a:headEnd/>
              <a:tailEnd/>
            </a:ln>
          </p:spPr>
          <p:txBody>
            <a:bodyPr wrap="none" lIns="0" tIns="0" rIns="0" bIns="0" anchor="ctr"/>
            <a:lstStyle/>
            <a:p>
              <a:pPr>
                <a:defRPr/>
              </a:pPr>
              <a:endParaRPr lang="de-DE">
                <a:latin typeface="Arial" panose="020B0604020202020204" pitchFamily="34" charset="0"/>
                <a:cs typeface="Arial" panose="020B0604020202020204" pitchFamily="34" charset="0"/>
              </a:endParaRPr>
            </a:p>
          </p:txBody>
        </p:sp>
        <p:sp>
          <p:nvSpPr>
            <p:cNvPr id="18" name="Oval 49">
              <a:extLst>
                <a:ext uri="{FF2B5EF4-FFF2-40B4-BE49-F238E27FC236}">
                  <a16:creationId xmlns:a16="http://schemas.microsoft.com/office/drawing/2014/main" id="{ED4F21DA-273B-3A7F-25C9-7570FD82D452}"/>
                </a:ext>
              </a:extLst>
            </p:cNvPr>
            <p:cNvSpPr>
              <a:spLocks noChangeArrowheads="1"/>
            </p:cNvSpPr>
            <p:nvPr/>
          </p:nvSpPr>
          <p:spPr bwMode="gray">
            <a:xfrm rot="5400000">
              <a:off x="1879600" y="1827214"/>
              <a:ext cx="217487" cy="220662"/>
            </a:xfrm>
            <a:prstGeom prst="ellipse">
              <a:avLst/>
            </a:prstGeom>
            <a:noFill/>
            <a:ln w="9525">
              <a:solidFill>
                <a:schemeClr val="bg1">
                  <a:lumMod val="65000"/>
                </a:schemeClr>
              </a:solidFill>
              <a:round/>
              <a:headEnd/>
              <a:tailEnd/>
            </a:ln>
          </p:spPr>
          <p:txBody>
            <a:bodyPr wrap="none" lIns="0" tIns="0" rIns="0" bIns="0" anchor="ctr"/>
            <a:lstStyle/>
            <a:p>
              <a:pPr>
                <a:defRPr/>
              </a:pPr>
              <a:endParaRPr lang="de-DE">
                <a:latin typeface="Arial" panose="020B0604020202020204" pitchFamily="34" charset="0"/>
                <a:cs typeface="Arial" panose="020B0604020202020204" pitchFamily="34" charset="0"/>
              </a:endParaRPr>
            </a:p>
          </p:txBody>
        </p:sp>
      </p:grpSp>
      <p:grpSp>
        <p:nvGrpSpPr>
          <p:cNvPr id="19" name="Group 50">
            <a:extLst>
              <a:ext uri="{FF2B5EF4-FFF2-40B4-BE49-F238E27FC236}">
                <a16:creationId xmlns:a16="http://schemas.microsoft.com/office/drawing/2014/main" id="{40439EE9-0B21-B7B6-6CC4-F2963E3F1624}"/>
              </a:ext>
            </a:extLst>
          </p:cNvPr>
          <p:cNvGrpSpPr>
            <a:grpSpLocks/>
          </p:cNvGrpSpPr>
          <p:nvPr/>
        </p:nvGrpSpPr>
        <p:grpSpPr bwMode="auto">
          <a:xfrm>
            <a:off x="3830638" y="2832100"/>
            <a:ext cx="196850" cy="525463"/>
            <a:chOff x="3284" y="1152"/>
            <a:chExt cx="124" cy="331"/>
          </a:xfrm>
        </p:grpSpPr>
        <p:sp>
          <p:nvSpPr>
            <p:cNvPr id="20" name="Rectangle 51">
              <a:extLst>
                <a:ext uri="{FF2B5EF4-FFF2-40B4-BE49-F238E27FC236}">
                  <a16:creationId xmlns:a16="http://schemas.microsoft.com/office/drawing/2014/main" id="{46421A8C-728B-B1F4-B635-4E36FE2377D3}"/>
                </a:ext>
              </a:extLst>
            </p:cNvPr>
            <p:cNvSpPr>
              <a:spLocks noChangeArrowheads="1"/>
            </p:cNvSpPr>
            <p:nvPr/>
          </p:nvSpPr>
          <p:spPr bwMode="gray">
            <a:xfrm rot="5400000">
              <a:off x="3180" y="1256"/>
              <a:ext cx="331" cy="124"/>
            </a:xfrm>
            <a:prstGeom prst="rect">
              <a:avLst/>
            </a:prstGeom>
            <a:noFill/>
            <a:ln w="12700">
              <a:solidFill>
                <a:srgbClr val="B1B8A3"/>
              </a:solidFill>
              <a:miter lim="800000"/>
              <a:headEnd/>
              <a:tailEnd/>
            </a:ln>
            <a:extLst>
              <a:ext uri="{909E8E84-426E-40dd-AFC4-6F175D3DCCD1}">
                <a14:hiddenFill xmlns:a14="http://schemas.microsoft.com/office/drawing/2010/main" xmlns="">
                  <a:solidFill>
                    <a:srgbClr val="FFFFFF"/>
                  </a:solidFill>
                </a14:hiddenFill>
              </a:ext>
            </a:extLst>
          </p:spPr>
          <p:txBody>
            <a:bodyPr wrap="none" lIns="0" tIns="0" rIns="0" bIns="0" anchor="ctr"/>
            <a:lstStyle/>
            <a:p>
              <a:endParaRPr lang="de-DE">
                <a:latin typeface="Arial" panose="020B0604020202020204" pitchFamily="34" charset="0"/>
                <a:cs typeface="Arial" panose="020B0604020202020204" pitchFamily="34" charset="0"/>
              </a:endParaRPr>
            </a:p>
          </p:txBody>
        </p:sp>
        <p:sp>
          <p:nvSpPr>
            <p:cNvPr id="21" name="Oval 52">
              <a:extLst>
                <a:ext uri="{FF2B5EF4-FFF2-40B4-BE49-F238E27FC236}">
                  <a16:creationId xmlns:a16="http://schemas.microsoft.com/office/drawing/2014/main" id="{CF42B2C6-94FB-D57F-A191-CC79040D2D9F}"/>
                </a:ext>
              </a:extLst>
            </p:cNvPr>
            <p:cNvSpPr>
              <a:spLocks noChangeArrowheads="1"/>
            </p:cNvSpPr>
            <p:nvPr/>
          </p:nvSpPr>
          <p:spPr bwMode="gray">
            <a:xfrm rot="5400000">
              <a:off x="3302" y="1168"/>
              <a:ext cx="87" cy="89"/>
            </a:xfrm>
            <a:prstGeom prst="ellipse">
              <a:avLst/>
            </a:prstGeom>
            <a:noFill/>
            <a:ln w="9525">
              <a:solidFill>
                <a:schemeClr val="bg1">
                  <a:lumMod val="65000"/>
                </a:schemeClr>
              </a:solidFill>
              <a:round/>
              <a:headEnd/>
              <a:tailEnd/>
            </a:ln>
          </p:spPr>
          <p:txBody>
            <a:bodyPr wrap="none" lIns="0" tIns="0" rIns="0" bIns="0" anchor="ctr"/>
            <a:lstStyle/>
            <a:p>
              <a:pPr>
                <a:defRPr/>
              </a:pPr>
              <a:endParaRPr lang="de-DE">
                <a:latin typeface="Arial" panose="020B0604020202020204" pitchFamily="34" charset="0"/>
                <a:cs typeface="Arial" panose="020B0604020202020204" pitchFamily="34" charset="0"/>
              </a:endParaRPr>
            </a:p>
          </p:txBody>
        </p:sp>
        <p:sp>
          <p:nvSpPr>
            <p:cNvPr id="22" name="Oval 53">
              <a:extLst>
                <a:ext uri="{FF2B5EF4-FFF2-40B4-BE49-F238E27FC236}">
                  <a16:creationId xmlns:a16="http://schemas.microsoft.com/office/drawing/2014/main" id="{046B77A8-43D9-AC34-66F2-B766ED5C1657}"/>
                </a:ext>
              </a:extLst>
            </p:cNvPr>
            <p:cNvSpPr>
              <a:spLocks noChangeArrowheads="1"/>
            </p:cNvSpPr>
            <p:nvPr/>
          </p:nvSpPr>
          <p:spPr bwMode="gray">
            <a:xfrm rot="5400000">
              <a:off x="3302" y="1274"/>
              <a:ext cx="87" cy="88"/>
            </a:xfrm>
            <a:prstGeom prst="ellipse">
              <a:avLst/>
            </a:prstGeom>
            <a:noFill/>
            <a:ln w="9525">
              <a:solidFill>
                <a:schemeClr val="bg1">
                  <a:lumMod val="65000"/>
                </a:schemeClr>
              </a:solidFill>
              <a:round/>
              <a:headEnd/>
              <a:tailEnd/>
            </a:ln>
          </p:spPr>
          <p:txBody>
            <a:bodyPr wrap="none" lIns="0" tIns="0" rIns="0" bIns="0" anchor="ctr"/>
            <a:lstStyle/>
            <a:p>
              <a:pPr>
                <a:defRPr/>
              </a:pPr>
              <a:endParaRPr lang="de-DE">
                <a:latin typeface="Arial" panose="020B0604020202020204" pitchFamily="34" charset="0"/>
                <a:cs typeface="Arial" panose="020B0604020202020204" pitchFamily="34" charset="0"/>
              </a:endParaRPr>
            </a:p>
          </p:txBody>
        </p:sp>
        <p:sp>
          <p:nvSpPr>
            <p:cNvPr id="23" name="Oval 54">
              <a:extLst>
                <a:ext uri="{FF2B5EF4-FFF2-40B4-BE49-F238E27FC236}">
                  <a16:creationId xmlns:a16="http://schemas.microsoft.com/office/drawing/2014/main" id="{57BBA3ED-B48D-9827-A2EA-6E3EBA7791D8}"/>
                </a:ext>
              </a:extLst>
            </p:cNvPr>
            <p:cNvSpPr>
              <a:spLocks noChangeArrowheads="1"/>
            </p:cNvSpPr>
            <p:nvPr/>
          </p:nvSpPr>
          <p:spPr bwMode="gray">
            <a:xfrm rot="5400000">
              <a:off x="3301" y="1376"/>
              <a:ext cx="88" cy="89"/>
            </a:xfrm>
            <a:prstGeom prst="ellipse">
              <a:avLst/>
            </a:prstGeom>
            <a:solidFill>
              <a:srgbClr val="00FF00"/>
            </a:solidFill>
            <a:ln w="9525">
              <a:solidFill>
                <a:schemeClr val="bg1">
                  <a:lumMod val="65000"/>
                </a:schemeClr>
              </a:solidFill>
              <a:round/>
              <a:headEnd/>
              <a:tailEnd/>
            </a:ln>
          </p:spPr>
          <p:txBody>
            <a:bodyPr wrap="none" lIns="0" tIns="0" rIns="0" bIns="0" anchor="ctr"/>
            <a:lstStyle/>
            <a:p>
              <a:pPr>
                <a:defRPr/>
              </a:pPr>
              <a:endParaRPr lang="de-DE">
                <a:latin typeface="Arial" panose="020B0604020202020204" pitchFamily="34" charset="0"/>
                <a:cs typeface="Arial" panose="020B0604020202020204" pitchFamily="34" charset="0"/>
              </a:endParaRPr>
            </a:p>
          </p:txBody>
        </p:sp>
      </p:grpSp>
      <p:grpSp>
        <p:nvGrpSpPr>
          <p:cNvPr id="24" name="Group 60">
            <a:extLst>
              <a:ext uri="{FF2B5EF4-FFF2-40B4-BE49-F238E27FC236}">
                <a16:creationId xmlns:a16="http://schemas.microsoft.com/office/drawing/2014/main" id="{8E706500-FBFE-F847-D842-42B776BAEB8B}"/>
              </a:ext>
            </a:extLst>
          </p:cNvPr>
          <p:cNvGrpSpPr>
            <a:grpSpLocks/>
          </p:cNvGrpSpPr>
          <p:nvPr/>
        </p:nvGrpSpPr>
        <p:grpSpPr bwMode="auto">
          <a:xfrm>
            <a:off x="3398838" y="2832100"/>
            <a:ext cx="196850" cy="525463"/>
            <a:chOff x="3284" y="1152"/>
            <a:chExt cx="124" cy="331"/>
          </a:xfrm>
        </p:grpSpPr>
        <p:sp>
          <p:nvSpPr>
            <p:cNvPr id="25" name="Rectangle 61">
              <a:extLst>
                <a:ext uri="{FF2B5EF4-FFF2-40B4-BE49-F238E27FC236}">
                  <a16:creationId xmlns:a16="http://schemas.microsoft.com/office/drawing/2014/main" id="{BA496E34-CD9F-4995-8D6E-59F9711125C1}"/>
                </a:ext>
              </a:extLst>
            </p:cNvPr>
            <p:cNvSpPr>
              <a:spLocks noChangeArrowheads="1"/>
            </p:cNvSpPr>
            <p:nvPr/>
          </p:nvSpPr>
          <p:spPr bwMode="gray">
            <a:xfrm rot="5400000">
              <a:off x="3180" y="1256"/>
              <a:ext cx="331" cy="124"/>
            </a:xfrm>
            <a:prstGeom prst="rect">
              <a:avLst/>
            </a:prstGeom>
            <a:noFill/>
            <a:ln w="12700">
              <a:solidFill>
                <a:srgbClr val="B1B8A3"/>
              </a:solidFill>
              <a:miter lim="800000"/>
              <a:headEnd/>
              <a:tailEnd/>
            </a:ln>
            <a:extLst>
              <a:ext uri="{909E8E84-426E-40dd-AFC4-6F175D3DCCD1}">
                <a14:hiddenFill xmlns:a14="http://schemas.microsoft.com/office/drawing/2010/main" xmlns="">
                  <a:solidFill>
                    <a:srgbClr val="FFFFFF"/>
                  </a:solidFill>
                </a14:hiddenFill>
              </a:ext>
            </a:extLst>
          </p:spPr>
          <p:txBody>
            <a:bodyPr wrap="none" lIns="0" tIns="0" rIns="0" bIns="0" anchor="ctr"/>
            <a:lstStyle/>
            <a:p>
              <a:endParaRPr lang="de-DE">
                <a:latin typeface="Arial" panose="020B0604020202020204" pitchFamily="34" charset="0"/>
                <a:cs typeface="Arial" panose="020B0604020202020204" pitchFamily="34" charset="0"/>
              </a:endParaRPr>
            </a:p>
          </p:txBody>
        </p:sp>
        <p:sp>
          <p:nvSpPr>
            <p:cNvPr id="26" name="Oval 62">
              <a:extLst>
                <a:ext uri="{FF2B5EF4-FFF2-40B4-BE49-F238E27FC236}">
                  <a16:creationId xmlns:a16="http://schemas.microsoft.com/office/drawing/2014/main" id="{F6680CAF-2842-D862-0F7B-383C52D1BAC4}"/>
                </a:ext>
              </a:extLst>
            </p:cNvPr>
            <p:cNvSpPr>
              <a:spLocks noChangeArrowheads="1"/>
            </p:cNvSpPr>
            <p:nvPr/>
          </p:nvSpPr>
          <p:spPr bwMode="gray">
            <a:xfrm rot="5400000">
              <a:off x="3302" y="1168"/>
              <a:ext cx="87" cy="89"/>
            </a:xfrm>
            <a:prstGeom prst="ellipse">
              <a:avLst/>
            </a:prstGeom>
            <a:noFill/>
            <a:ln w="9525">
              <a:solidFill>
                <a:schemeClr val="bg1">
                  <a:lumMod val="65000"/>
                </a:schemeClr>
              </a:solidFill>
              <a:round/>
              <a:headEnd/>
              <a:tailEnd/>
            </a:ln>
          </p:spPr>
          <p:txBody>
            <a:bodyPr wrap="none" lIns="0" tIns="0" rIns="0" bIns="0" anchor="ctr"/>
            <a:lstStyle/>
            <a:p>
              <a:pPr>
                <a:defRPr/>
              </a:pPr>
              <a:endParaRPr lang="de-DE">
                <a:latin typeface="Arial" panose="020B0604020202020204" pitchFamily="34" charset="0"/>
                <a:cs typeface="Arial" panose="020B0604020202020204" pitchFamily="34" charset="0"/>
              </a:endParaRPr>
            </a:p>
          </p:txBody>
        </p:sp>
        <p:sp>
          <p:nvSpPr>
            <p:cNvPr id="27" name="Oval 63">
              <a:extLst>
                <a:ext uri="{FF2B5EF4-FFF2-40B4-BE49-F238E27FC236}">
                  <a16:creationId xmlns:a16="http://schemas.microsoft.com/office/drawing/2014/main" id="{D4442E99-5528-0F6A-2BEF-9799D3248363}"/>
                </a:ext>
              </a:extLst>
            </p:cNvPr>
            <p:cNvSpPr>
              <a:spLocks noChangeArrowheads="1"/>
            </p:cNvSpPr>
            <p:nvPr/>
          </p:nvSpPr>
          <p:spPr bwMode="gray">
            <a:xfrm rot="5400000">
              <a:off x="3302" y="1274"/>
              <a:ext cx="87" cy="88"/>
            </a:xfrm>
            <a:prstGeom prst="ellipse">
              <a:avLst/>
            </a:prstGeom>
            <a:solidFill>
              <a:srgbClr val="FFFF00"/>
            </a:solidFill>
            <a:ln w="9525">
              <a:solidFill>
                <a:schemeClr val="bg1">
                  <a:lumMod val="65000"/>
                </a:schemeClr>
              </a:solidFill>
              <a:round/>
              <a:headEnd/>
              <a:tailEnd/>
            </a:ln>
          </p:spPr>
          <p:txBody>
            <a:bodyPr wrap="none" lIns="0" tIns="0" rIns="0" bIns="0" anchor="ctr"/>
            <a:lstStyle/>
            <a:p>
              <a:pPr>
                <a:defRPr/>
              </a:pPr>
              <a:endParaRPr lang="de-DE">
                <a:latin typeface="Arial" panose="020B0604020202020204" pitchFamily="34" charset="0"/>
                <a:cs typeface="Arial" panose="020B0604020202020204" pitchFamily="34" charset="0"/>
              </a:endParaRPr>
            </a:p>
          </p:txBody>
        </p:sp>
        <p:sp>
          <p:nvSpPr>
            <p:cNvPr id="28" name="Oval 64">
              <a:extLst>
                <a:ext uri="{FF2B5EF4-FFF2-40B4-BE49-F238E27FC236}">
                  <a16:creationId xmlns:a16="http://schemas.microsoft.com/office/drawing/2014/main" id="{090F389E-5333-0E98-3A9E-4F6F971B2BD0}"/>
                </a:ext>
              </a:extLst>
            </p:cNvPr>
            <p:cNvSpPr>
              <a:spLocks noChangeArrowheads="1"/>
            </p:cNvSpPr>
            <p:nvPr/>
          </p:nvSpPr>
          <p:spPr bwMode="gray">
            <a:xfrm rot="5400000">
              <a:off x="3301" y="1376"/>
              <a:ext cx="88" cy="89"/>
            </a:xfrm>
            <a:prstGeom prst="ellipse">
              <a:avLst/>
            </a:prstGeom>
            <a:noFill/>
            <a:ln w="9525">
              <a:solidFill>
                <a:schemeClr val="bg1">
                  <a:lumMod val="65000"/>
                </a:schemeClr>
              </a:solidFill>
              <a:round/>
              <a:headEnd/>
              <a:tailEnd/>
            </a:ln>
          </p:spPr>
          <p:txBody>
            <a:bodyPr wrap="none" lIns="0" tIns="0" rIns="0" bIns="0" anchor="ctr"/>
            <a:lstStyle/>
            <a:p>
              <a:pPr>
                <a:defRPr/>
              </a:pPr>
              <a:endParaRPr lang="de-DE">
                <a:latin typeface="Arial" panose="020B0604020202020204" pitchFamily="34" charset="0"/>
                <a:cs typeface="Arial" panose="020B0604020202020204" pitchFamily="34" charset="0"/>
              </a:endParaRPr>
            </a:p>
          </p:txBody>
        </p:sp>
      </p:grpSp>
      <p:grpSp>
        <p:nvGrpSpPr>
          <p:cNvPr id="29" name="Group 65">
            <a:extLst>
              <a:ext uri="{FF2B5EF4-FFF2-40B4-BE49-F238E27FC236}">
                <a16:creationId xmlns:a16="http://schemas.microsoft.com/office/drawing/2014/main" id="{DD48D47E-514E-427E-BD27-15B28915DF93}"/>
              </a:ext>
            </a:extLst>
          </p:cNvPr>
          <p:cNvGrpSpPr>
            <a:grpSpLocks/>
          </p:cNvGrpSpPr>
          <p:nvPr/>
        </p:nvGrpSpPr>
        <p:grpSpPr bwMode="auto">
          <a:xfrm>
            <a:off x="2967038" y="2832100"/>
            <a:ext cx="196850" cy="525463"/>
            <a:chOff x="3284" y="1152"/>
            <a:chExt cx="124" cy="331"/>
          </a:xfrm>
        </p:grpSpPr>
        <p:sp>
          <p:nvSpPr>
            <p:cNvPr id="30" name="Rectangle 66">
              <a:extLst>
                <a:ext uri="{FF2B5EF4-FFF2-40B4-BE49-F238E27FC236}">
                  <a16:creationId xmlns:a16="http://schemas.microsoft.com/office/drawing/2014/main" id="{21867012-5685-9C1D-9020-92D0B85AEDAE}"/>
                </a:ext>
              </a:extLst>
            </p:cNvPr>
            <p:cNvSpPr>
              <a:spLocks noChangeArrowheads="1"/>
            </p:cNvSpPr>
            <p:nvPr/>
          </p:nvSpPr>
          <p:spPr bwMode="gray">
            <a:xfrm rot="5400000">
              <a:off x="3180" y="1256"/>
              <a:ext cx="331" cy="124"/>
            </a:xfrm>
            <a:prstGeom prst="rect">
              <a:avLst/>
            </a:prstGeom>
            <a:noFill/>
            <a:ln w="12700">
              <a:solidFill>
                <a:srgbClr val="B1B8A3"/>
              </a:solidFill>
              <a:miter lim="800000"/>
              <a:headEnd/>
              <a:tailEnd/>
            </a:ln>
            <a:extLst>
              <a:ext uri="{909E8E84-426E-40dd-AFC4-6F175D3DCCD1}">
                <a14:hiddenFill xmlns:a14="http://schemas.microsoft.com/office/drawing/2010/main" xmlns="">
                  <a:solidFill>
                    <a:srgbClr val="FFFFFF"/>
                  </a:solidFill>
                </a14:hiddenFill>
              </a:ext>
            </a:extLst>
          </p:spPr>
          <p:txBody>
            <a:bodyPr wrap="none" lIns="0" tIns="0" rIns="0" bIns="0" anchor="ctr"/>
            <a:lstStyle/>
            <a:p>
              <a:endParaRPr lang="de-DE">
                <a:latin typeface="Arial" panose="020B0604020202020204" pitchFamily="34" charset="0"/>
                <a:cs typeface="Arial" panose="020B0604020202020204" pitchFamily="34" charset="0"/>
              </a:endParaRPr>
            </a:p>
          </p:txBody>
        </p:sp>
        <p:sp>
          <p:nvSpPr>
            <p:cNvPr id="31" name="Oval 67">
              <a:extLst>
                <a:ext uri="{FF2B5EF4-FFF2-40B4-BE49-F238E27FC236}">
                  <a16:creationId xmlns:a16="http://schemas.microsoft.com/office/drawing/2014/main" id="{1AC94F17-0319-BA0D-260B-9A29A39DE19E}"/>
                </a:ext>
              </a:extLst>
            </p:cNvPr>
            <p:cNvSpPr>
              <a:spLocks noChangeArrowheads="1"/>
            </p:cNvSpPr>
            <p:nvPr/>
          </p:nvSpPr>
          <p:spPr bwMode="gray">
            <a:xfrm rot="5400000">
              <a:off x="3302" y="1168"/>
              <a:ext cx="87" cy="89"/>
            </a:xfrm>
            <a:prstGeom prst="ellipse">
              <a:avLst/>
            </a:prstGeom>
            <a:solidFill>
              <a:srgbClr val="FF0000"/>
            </a:solidFill>
            <a:ln w="9525">
              <a:solidFill>
                <a:schemeClr val="bg1">
                  <a:lumMod val="65000"/>
                </a:schemeClr>
              </a:solidFill>
              <a:round/>
              <a:headEnd/>
              <a:tailEnd/>
            </a:ln>
          </p:spPr>
          <p:txBody>
            <a:bodyPr wrap="none" lIns="0" tIns="0" rIns="0" bIns="0" anchor="ctr"/>
            <a:lstStyle/>
            <a:p>
              <a:pPr>
                <a:defRPr/>
              </a:pPr>
              <a:endParaRPr lang="de-DE">
                <a:latin typeface="Arial" panose="020B0604020202020204" pitchFamily="34" charset="0"/>
                <a:cs typeface="Arial" panose="020B0604020202020204" pitchFamily="34" charset="0"/>
              </a:endParaRPr>
            </a:p>
          </p:txBody>
        </p:sp>
        <p:sp>
          <p:nvSpPr>
            <p:cNvPr id="32" name="Oval 68">
              <a:extLst>
                <a:ext uri="{FF2B5EF4-FFF2-40B4-BE49-F238E27FC236}">
                  <a16:creationId xmlns:a16="http://schemas.microsoft.com/office/drawing/2014/main" id="{3ED94970-396B-EEE4-89A1-1308CF0078D0}"/>
                </a:ext>
              </a:extLst>
            </p:cNvPr>
            <p:cNvSpPr>
              <a:spLocks noChangeArrowheads="1"/>
            </p:cNvSpPr>
            <p:nvPr/>
          </p:nvSpPr>
          <p:spPr bwMode="gray">
            <a:xfrm rot="5400000">
              <a:off x="3302" y="1274"/>
              <a:ext cx="87" cy="88"/>
            </a:xfrm>
            <a:prstGeom prst="ellipse">
              <a:avLst/>
            </a:prstGeom>
            <a:noFill/>
            <a:ln w="9525">
              <a:solidFill>
                <a:schemeClr val="bg1">
                  <a:lumMod val="65000"/>
                </a:schemeClr>
              </a:solidFill>
              <a:round/>
              <a:headEnd/>
              <a:tailEnd/>
            </a:ln>
          </p:spPr>
          <p:txBody>
            <a:bodyPr wrap="none" lIns="0" tIns="0" rIns="0" bIns="0" anchor="ctr"/>
            <a:lstStyle/>
            <a:p>
              <a:pPr>
                <a:defRPr/>
              </a:pPr>
              <a:endParaRPr lang="de-DE">
                <a:latin typeface="Arial" panose="020B0604020202020204" pitchFamily="34" charset="0"/>
                <a:cs typeface="Arial" panose="020B0604020202020204" pitchFamily="34" charset="0"/>
              </a:endParaRPr>
            </a:p>
          </p:txBody>
        </p:sp>
        <p:sp>
          <p:nvSpPr>
            <p:cNvPr id="33" name="Oval 69">
              <a:extLst>
                <a:ext uri="{FF2B5EF4-FFF2-40B4-BE49-F238E27FC236}">
                  <a16:creationId xmlns:a16="http://schemas.microsoft.com/office/drawing/2014/main" id="{5FF762A7-ED11-EB2A-99E1-D1D3E23377D5}"/>
                </a:ext>
              </a:extLst>
            </p:cNvPr>
            <p:cNvSpPr>
              <a:spLocks noChangeArrowheads="1"/>
            </p:cNvSpPr>
            <p:nvPr/>
          </p:nvSpPr>
          <p:spPr bwMode="gray">
            <a:xfrm rot="5400000">
              <a:off x="3301" y="1376"/>
              <a:ext cx="88" cy="89"/>
            </a:xfrm>
            <a:prstGeom prst="ellipse">
              <a:avLst/>
            </a:prstGeom>
            <a:noFill/>
            <a:ln w="9525">
              <a:solidFill>
                <a:schemeClr val="bg1">
                  <a:lumMod val="65000"/>
                </a:schemeClr>
              </a:solidFill>
              <a:round/>
              <a:headEnd/>
              <a:tailEnd/>
            </a:ln>
          </p:spPr>
          <p:txBody>
            <a:bodyPr wrap="none" lIns="0" tIns="0" rIns="0" bIns="0" anchor="ctr"/>
            <a:lstStyle/>
            <a:p>
              <a:pPr>
                <a:defRPr/>
              </a:pPr>
              <a:endParaRPr lang="de-DE">
                <a:latin typeface="Arial" panose="020B0604020202020204" pitchFamily="34" charset="0"/>
                <a:cs typeface="Arial" panose="020B0604020202020204" pitchFamily="34" charset="0"/>
              </a:endParaRPr>
            </a:p>
          </p:txBody>
        </p:sp>
      </p:grpSp>
      <p:sp>
        <p:nvSpPr>
          <p:cNvPr id="34" name="Textfeld 35">
            <a:extLst>
              <a:ext uri="{FF2B5EF4-FFF2-40B4-BE49-F238E27FC236}">
                <a16:creationId xmlns:a16="http://schemas.microsoft.com/office/drawing/2014/main" id="{2755232E-0C8D-6D2B-0A51-59448E9E6E55}"/>
              </a:ext>
            </a:extLst>
          </p:cNvPr>
          <p:cNvSpPr txBox="1">
            <a:spLocks noChangeArrowheads="1"/>
          </p:cNvSpPr>
          <p:nvPr/>
        </p:nvSpPr>
        <p:spPr bwMode="auto">
          <a:xfrm>
            <a:off x="539750" y="1743075"/>
            <a:ext cx="2101850"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UIType" charset="0"/>
                <a:ea typeface="ＭＳ Ｐゴシック" charset="0"/>
              </a:defRPr>
            </a:lvl1pPr>
            <a:lvl2pPr marL="742950" indent="-285750">
              <a:defRPr sz="2400">
                <a:solidFill>
                  <a:schemeClr val="tx1"/>
                </a:solidFill>
                <a:latin typeface="TUIType" charset="0"/>
                <a:ea typeface="ＭＳ Ｐゴシック" charset="0"/>
              </a:defRPr>
            </a:lvl2pPr>
            <a:lvl3pPr marL="1143000" indent="-228600">
              <a:defRPr sz="2400">
                <a:solidFill>
                  <a:schemeClr val="tx1"/>
                </a:solidFill>
                <a:latin typeface="TUIType" charset="0"/>
                <a:ea typeface="ＭＳ Ｐゴシック" charset="0"/>
              </a:defRPr>
            </a:lvl3pPr>
            <a:lvl4pPr marL="1600200" indent="-228600">
              <a:defRPr sz="2400">
                <a:solidFill>
                  <a:schemeClr val="tx1"/>
                </a:solidFill>
                <a:latin typeface="TUIType" charset="0"/>
                <a:ea typeface="ＭＳ Ｐゴシック" charset="0"/>
              </a:defRPr>
            </a:lvl4pPr>
            <a:lvl5pPr marL="2057400" indent="-228600">
              <a:defRPr sz="2400">
                <a:solidFill>
                  <a:schemeClr val="tx1"/>
                </a:solidFill>
                <a:latin typeface="TUIType" charset="0"/>
                <a:ea typeface="ＭＳ Ｐゴシック" charset="0"/>
              </a:defRPr>
            </a:lvl5pPr>
            <a:lvl6pPr marL="2514600" indent="-228600" eaLnBrk="0" fontAlgn="base" hangingPunct="0">
              <a:spcBef>
                <a:spcPct val="20000"/>
              </a:spcBef>
              <a:spcAft>
                <a:spcPct val="20000"/>
              </a:spcAft>
              <a:defRPr sz="2400">
                <a:solidFill>
                  <a:schemeClr val="tx1"/>
                </a:solidFill>
                <a:latin typeface="TUIType" charset="0"/>
                <a:ea typeface="ＭＳ Ｐゴシック" charset="0"/>
              </a:defRPr>
            </a:lvl6pPr>
            <a:lvl7pPr marL="2971800" indent="-228600" eaLnBrk="0" fontAlgn="base" hangingPunct="0">
              <a:spcBef>
                <a:spcPct val="20000"/>
              </a:spcBef>
              <a:spcAft>
                <a:spcPct val="20000"/>
              </a:spcAft>
              <a:defRPr sz="2400">
                <a:solidFill>
                  <a:schemeClr val="tx1"/>
                </a:solidFill>
                <a:latin typeface="TUIType" charset="0"/>
                <a:ea typeface="ＭＳ Ｐゴシック" charset="0"/>
              </a:defRPr>
            </a:lvl7pPr>
            <a:lvl8pPr marL="3429000" indent="-228600" eaLnBrk="0" fontAlgn="base" hangingPunct="0">
              <a:spcBef>
                <a:spcPct val="20000"/>
              </a:spcBef>
              <a:spcAft>
                <a:spcPct val="20000"/>
              </a:spcAft>
              <a:defRPr sz="2400">
                <a:solidFill>
                  <a:schemeClr val="tx1"/>
                </a:solidFill>
                <a:latin typeface="TUIType" charset="0"/>
                <a:ea typeface="ＭＳ Ｐゴシック" charset="0"/>
              </a:defRPr>
            </a:lvl8pPr>
            <a:lvl9pPr marL="3886200" indent="-228600" eaLnBrk="0" fontAlgn="base" hangingPunct="0">
              <a:spcBef>
                <a:spcPct val="20000"/>
              </a:spcBef>
              <a:spcAft>
                <a:spcPct val="20000"/>
              </a:spcAft>
              <a:defRPr sz="2400">
                <a:solidFill>
                  <a:schemeClr val="tx1"/>
                </a:solidFill>
                <a:latin typeface="TUIType" charset="0"/>
                <a:ea typeface="ＭＳ Ｐゴシック" charset="0"/>
              </a:defRPr>
            </a:lvl9pPr>
          </a:lstStyle>
          <a:p>
            <a:r>
              <a:rPr lang="de-DE" dirty="0">
                <a:latin typeface="Arial" panose="020B0604020202020204" pitchFamily="34" charset="0"/>
                <a:cs typeface="Arial" panose="020B0604020202020204" pitchFamily="34" charset="0"/>
              </a:rPr>
              <a:t>Gesamtampel</a:t>
            </a:r>
          </a:p>
        </p:txBody>
      </p:sp>
      <p:sp>
        <p:nvSpPr>
          <p:cNvPr id="35" name="Textfeld 36">
            <a:extLst>
              <a:ext uri="{FF2B5EF4-FFF2-40B4-BE49-F238E27FC236}">
                <a16:creationId xmlns:a16="http://schemas.microsoft.com/office/drawing/2014/main" id="{CD408D03-D0B4-98BC-E38E-19CC41504DB8}"/>
              </a:ext>
            </a:extLst>
          </p:cNvPr>
          <p:cNvSpPr txBox="1">
            <a:spLocks noChangeArrowheads="1"/>
          </p:cNvSpPr>
          <p:nvPr/>
        </p:nvSpPr>
        <p:spPr bwMode="auto">
          <a:xfrm>
            <a:off x="539750" y="2852738"/>
            <a:ext cx="1812925"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UIType" charset="0"/>
                <a:ea typeface="ＭＳ Ｐゴシック" charset="0"/>
              </a:defRPr>
            </a:lvl1pPr>
            <a:lvl2pPr marL="742950" indent="-285750">
              <a:defRPr sz="2400">
                <a:solidFill>
                  <a:schemeClr val="tx1"/>
                </a:solidFill>
                <a:latin typeface="TUIType" charset="0"/>
                <a:ea typeface="ＭＳ Ｐゴシック" charset="0"/>
              </a:defRPr>
            </a:lvl2pPr>
            <a:lvl3pPr marL="1143000" indent="-228600">
              <a:defRPr sz="2400">
                <a:solidFill>
                  <a:schemeClr val="tx1"/>
                </a:solidFill>
                <a:latin typeface="TUIType" charset="0"/>
                <a:ea typeface="ＭＳ Ｐゴシック" charset="0"/>
              </a:defRPr>
            </a:lvl3pPr>
            <a:lvl4pPr marL="1600200" indent="-228600">
              <a:defRPr sz="2400">
                <a:solidFill>
                  <a:schemeClr val="tx1"/>
                </a:solidFill>
                <a:latin typeface="TUIType" charset="0"/>
                <a:ea typeface="ＭＳ Ｐゴシック" charset="0"/>
              </a:defRPr>
            </a:lvl4pPr>
            <a:lvl5pPr marL="2057400" indent="-228600">
              <a:defRPr sz="2400">
                <a:solidFill>
                  <a:schemeClr val="tx1"/>
                </a:solidFill>
                <a:latin typeface="TUIType" charset="0"/>
                <a:ea typeface="ＭＳ Ｐゴシック" charset="0"/>
              </a:defRPr>
            </a:lvl5pPr>
            <a:lvl6pPr marL="2514600" indent="-228600" eaLnBrk="0" fontAlgn="base" hangingPunct="0">
              <a:spcBef>
                <a:spcPct val="20000"/>
              </a:spcBef>
              <a:spcAft>
                <a:spcPct val="20000"/>
              </a:spcAft>
              <a:defRPr sz="2400">
                <a:solidFill>
                  <a:schemeClr val="tx1"/>
                </a:solidFill>
                <a:latin typeface="TUIType" charset="0"/>
                <a:ea typeface="ＭＳ Ｐゴシック" charset="0"/>
              </a:defRPr>
            </a:lvl6pPr>
            <a:lvl7pPr marL="2971800" indent="-228600" eaLnBrk="0" fontAlgn="base" hangingPunct="0">
              <a:spcBef>
                <a:spcPct val="20000"/>
              </a:spcBef>
              <a:spcAft>
                <a:spcPct val="20000"/>
              </a:spcAft>
              <a:defRPr sz="2400">
                <a:solidFill>
                  <a:schemeClr val="tx1"/>
                </a:solidFill>
                <a:latin typeface="TUIType" charset="0"/>
                <a:ea typeface="ＭＳ Ｐゴシック" charset="0"/>
              </a:defRPr>
            </a:lvl7pPr>
            <a:lvl8pPr marL="3429000" indent="-228600" eaLnBrk="0" fontAlgn="base" hangingPunct="0">
              <a:spcBef>
                <a:spcPct val="20000"/>
              </a:spcBef>
              <a:spcAft>
                <a:spcPct val="20000"/>
              </a:spcAft>
              <a:defRPr sz="2400">
                <a:solidFill>
                  <a:schemeClr val="tx1"/>
                </a:solidFill>
                <a:latin typeface="TUIType" charset="0"/>
                <a:ea typeface="ＭＳ Ｐゴシック" charset="0"/>
              </a:defRPr>
            </a:lvl8pPr>
            <a:lvl9pPr marL="3886200" indent="-228600" eaLnBrk="0" fontAlgn="base" hangingPunct="0">
              <a:spcBef>
                <a:spcPct val="20000"/>
              </a:spcBef>
              <a:spcAft>
                <a:spcPct val="20000"/>
              </a:spcAft>
              <a:defRPr sz="2400">
                <a:solidFill>
                  <a:schemeClr val="tx1"/>
                </a:solidFill>
                <a:latin typeface="TUIType" charset="0"/>
                <a:ea typeface="ＭＳ Ｐゴシック" charset="0"/>
              </a:defRPr>
            </a:lvl9pPr>
          </a:lstStyle>
          <a:p>
            <a:r>
              <a:rPr lang="de-DE">
                <a:latin typeface="Arial" panose="020B0604020202020204" pitchFamily="34" charset="0"/>
                <a:cs typeface="Arial" panose="020B0604020202020204" pitchFamily="34" charset="0"/>
              </a:rPr>
              <a:t>Detailampel</a:t>
            </a:r>
          </a:p>
        </p:txBody>
      </p:sp>
      <p:sp>
        <p:nvSpPr>
          <p:cNvPr id="36" name="Textfeld 37">
            <a:extLst>
              <a:ext uri="{FF2B5EF4-FFF2-40B4-BE49-F238E27FC236}">
                <a16:creationId xmlns:a16="http://schemas.microsoft.com/office/drawing/2014/main" id="{94C9B6F7-5A18-CD2D-D9D5-F488210E046F}"/>
              </a:ext>
            </a:extLst>
          </p:cNvPr>
          <p:cNvSpPr txBox="1">
            <a:spLocks noChangeArrowheads="1"/>
          </p:cNvSpPr>
          <p:nvPr/>
        </p:nvSpPr>
        <p:spPr bwMode="auto">
          <a:xfrm>
            <a:off x="539750" y="3830638"/>
            <a:ext cx="1914525"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UIType" charset="0"/>
                <a:ea typeface="ＭＳ Ｐゴシック" charset="0"/>
              </a:defRPr>
            </a:lvl1pPr>
            <a:lvl2pPr marL="742950" indent="-285750">
              <a:defRPr sz="2400">
                <a:solidFill>
                  <a:schemeClr val="tx1"/>
                </a:solidFill>
                <a:latin typeface="TUIType" charset="0"/>
                <a:ea typeface="ＭＳ Ｐゴシック" charset="0"/>
              </a:defRPr>
            </a:lvl2pPr>
            <a:lvl3pPr marL="1143000" indent="-228600">
              <a:defRPr sz="2400">
                <a:solidFill>
                  <a:schemeClr val="tx1"/>
                </a:solidFill>
                <a:latin typeface="TUIType" charset="0"/>
                <a:ea typeface="ＭＳ Ｐゴシック" charset="0"/>
              </a:defRPr>
            </a:lvl3pPr>
            <a:lvl4pPr marL="1600200" indent="-228600">
              <a:defRPr sz="2400">
                <a:solidFill>
                  <a:schemeClr val="tx1"/>
                </a:solidFill>
                <a:latin typeface="TUIType" charset="0"/>
                <a:ea typeface="ＭＳ Ｐゴシック" charset="0"/>
              </a:defRPr>
            </a:lvl4pPr>
            <a:lvl5pPr marL="2057400" indent="-228600">
              <a:defRPr sz="2400">
                <a:solidFill>
                  <a:schemeClr val="tx1"/>
                </a:solidFill>
                <a:latin typeface="TUIType" charset="0"/>
                <a:ea typeface="ＭＳ Ｐゴシック" charset="0"/>
              </a:defRPr>
            </a:lvl5pPr>
            <a:lvl6pPr marL="2514600" indent="-228600" eaLnBrk="0" fontAlgn="base" hangingPunct="0">
              <a:spcBef>
                <a:spcPct val="20000"/>
              </a:spcBef>
              <a:spcAft>
                <a:spcPct val="20000"/>
              </a:spcAft>
              <a:defRPr sz="2400">
                <a:solidFill>
                  <a:schemeClr val="tx1"/>
                </a:solidFill>
                <a:latin typeface="TUIType" charset="0"/>
                <a:ea typeface="ＭＳ Ｐゴシック" charset="0"/>
              </a:defRPr>
            </a:lvl6pPr>
            <a:lvl7pPr marL="2971800" indent="-228600" eaLnBrk="0" fontAlgn="base" hangingPunct="0">
              <a:spcBef>
                <a:spcPct val="20000"/>
              </a:spcBef>
              <a:spcAft>
                <a:spcPct val="20000"/>
              </a:spcAft>
              <a:defRPr sz="2400">
                <a:solidFill>
                  <a:schemeClr val="tx1"/>
                </a:solidFill>
                <a:latin typeface="TUIType" charset="0"/>
                <a:ea typeface="ＭＳ Ｐゴシック" charset="0"/>
              </a:defRPr>
            </a:lvl7pPr>
            <a:lvl8pPr marL="3429000" indent="-228600" eaLnBrk="0" fontAlgn="base" hangingPunct="0">
              <a:spcBef>
                <a:spcPct val="20000"/>
              </a:spcBef>
              <a:spcAft>
                <a:spcPct val="20000"/>
              </a:spcAft>
              <a:defRPr sz="2400">
                <a:solidFill>
                  <a:schemeClr val="tx1"/>
                </a:solidFill>
                <a:latin typeface="TUIType" charset="0"/>
                <a:ea typeface="ＭＳ Ｐゴシック" charset="0"/>
              </a:defRPr>
            </a:lvl8pPr>
            <a:lvl9pPr marL="3886200" indent="-228600" eaLnBrk="0" fontAlgn="base" hangingPunct="0">
              <a:spcBef>
                <a:spcPct val="20000"/>
              </a:spcBef>
              <a:spcAft>
                <a:spcPct val="20000"/>
              </a:spcAft>
              <a:defRPr sz="2400">
                <a:solidFill>
                  <a:schemeClr val="tx1"/>
                </a:solidFill>
                <a:latin typeface="TUIType" charset="0"/>
                <a:ea typeface="ＭＳ Ｐゴシック" charset="0"/>
              </a:defRPr>
            </a:lvl9pPr>
          </a:lstStyle>
          <a:p>
            <a:r>
              <a:rPr lang="de-DE">
                <a:latin typeface="Arial" panose="020B0604020202020204" pitchFamily="34" charset="0"/>
                <a:cs typeface="Arial" panose="020B0604020202020204" pitchFamily="34" charset="0"/>
              </a:rPr>
              <a:t>Tendenzpfeil</a:t>
            </a:r>
          </a:p>
        </p:txBody>
      </p:sp>
      <p:sp>
        <p:nvSpPr>
          <p:cNvPr id="37" name="Textfeld 38">
            <a:extLst>
              <a:ext uri="{FF2B5EF4-FFF2-40B4-BE49-F238E27FC236}">
                <a16:creationId xmlns:a16="http://schemas.microsoft.com/office/drawing/2014/main" id="{331DD130-B275-2722-F910-FC5C0E5B1E94}"/>
              </a:ext>
            </a:extLst>
          </p:cNvPr>
          <p:cNvSpPr txBox="1">
            <a:spLocks noChangeArrowheads="1"/>
          </p:cNvSpPr>
          <p:nvPr/>
        </p:nvSpPr>
        <p:spPr bwMode="auto">
          <a:xfrm>
            <a:off x="539750" y="4695825"/>
            <a:ext cx="3435556"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UIType" charset="0"/>
                <a:ea typeface="ＭＳ Ｐゴシック" charset="0"/>
              </a:defRPr>
            </a:lvl1pPr>
            <a:lvl2pPr marL="742950" indent="-285750">
              <a:defRPr sz="2400">
                <a:solidFill>
                  <a:schemeClr val="tx1"/>
                </a:solidFill>
                <a:latin typeface="TUIType" charset="0"/>
                <a:ea typeface="ＭＳ Ｐゴシック" charset="0"/>
              </a:defRPr>
            </a:lvl2pPr>
            <a:lvl3pPr marL="1143000" indent="-228600">
              <a:defRPr sz="2400">
                <a:solidFill>
                  <a:schemeClr val="tx1"/>
                </a:solidFill>
                <a:latin typeface="TUIType" charset="0"/>
                <a:ea typeface="ＭＳ Ｐゴシック" charset="0"/>
              </a:defRPr>
            </a:lvl3pPr>
            <a:lvl4pPr marL="1600200" indent="-228600">
              <a:defRPr sz="2400">
                <a:solidFill>
                  <a:schemeClr val="tx1"/>
                </a:solidFill>
                <a:latin typeface="TUIType" charset="0"/>
                <a:ea typeface="ＭＳ Ｐゴシック" charset="0"/>
              </a:defRPr>
            </a:lvl4pPr>
            <a:lvl5pPr marL="2057400" indent="-228600">
              <a:defRPr sz="2400">
                <a:solidFill>
                  <a:schemeClr val="tx1"/>
                </a:solidFill>
                <a:latin typeface="TUIType" charset="0"/>
                <a:ea typeface="ＭＳ Ｐゴシック" charset="0"/>
              </a:defRPr>
            </a:lvl5pPr>
            <a:lvl6pPr marL="2514600" indent="-228600" eaLnBrk="0" fontAlgn="base" hangingPunct="0">
              <a:spcBef>
                <a:spcPct val="20000"/>
              </a:spcBef>
              <a:spcAft>
                <a:spcPct val="20000"/>
              </a:spcAft>
              <a:defRPr sz="2400">
                <a:solidFill>
                  <a:schemeClr val="tx1"/>
                </a:solidFill>
                <a:latin typeface="TUIType" charset="0"/>
                <a:ea typeface="ＭＳ Ｐゴシック" charset="0"/>
              </a:defRPr>
            </a:lvl6pPr>
            <a:lvl7pPr marL="2971800" indent="-228600" eaLnBrk="0" fontAlgn="base" hangingPunct="0">
              <a:spcBef>
                <a:spcPct val="20000"/>
              </a:spcBef>
              <a:spcAft>
                <a:spcPct val="20000"/>
              </a:spcAft>
              <a:defRPr sz="2400">
                <a:solidFill>
                  <a:schemeClr val="tx1"/>
                </a:solidFill>
                <a:latin typeface="TUIType" charset="0"/>
                <a:ea typeface="ＭＳ Ｐゴシック" charset="0"/>
              </a:defRPr>
            </a:lvl7pPr>
            <a:lvl8pPr marL="3429000" indent="-228600" eaLnBrk="0" fontAlgn="base" hangingPunct="0">
              <a:spcBef>
                <a:spcPct val="20000"/>
              </a:spcBef>
              <a:spcAft>
                <a:spcPct val="20000"/>
              </a:spcAft>
              <a:defRPr sz="2400">
                <a:solidFill>
                  <a:schemeClr val="tx1"/>
                </a:solidFill>
                <a:latin typeface="TUIType" charset="0"/>
                <a:ea typeface="ＭＳ Ｐゴシック" charset="0"/>
              </a:defRPr>
            </a:lvl8pPr>
            <a:lvl9pPr marL="3886200" indent="-228600" eaLnBrk="0" fontAlgn="base" hangingPunct="0">
              <a:spcBef>
                <a:spcPct val="20000"/>
              </a:spcBef>
              <a:spcAft>
                <a:spcPct val="20000"/>
              </a:spcAft>
              <a:defRPr sz="2400">
                <a:solidFill>
                  <a:schemeClr val="tx1"/>
                </a:solidFill>
                <a:latin typeface="TUIType" charset="0"/>
                <a:ea typeface="ＭＳ Ｐゴシック" charset="0"/>
              </a:defRPr>
            </a:lvl9pPr>
          </a:lstStyle>
          <a:p>
            <a:r>
              <a:rPr lang="de-DE">
                <a:latin typeface="Arial" panose="020B0604020202020204" pitchFamily="34" charset="0"/>
                <a:cs typeface="Arial" panose="020B0604020202020204" pitchFamily="34" charset="0"/>
              </a:rPr>
              <a:t>Hinweis auf Status „rot</a:t>
            </a:r>
            <a:r>
              <a:rPr lang="ja-JP" altLang="de-DE">
                <a:latin typeface="Arial" panose="020B0604020202020204" pitchFamily="34" charset="0"/>
                <a:cs typeface="Arial" panose="020B0604020202020204" pitchFamily="34" charset="0"/>
              </a:rPr>
              <a:t>“</a:t>
            </a:r>
            <a:endParaRPr lang="de-DE">
              <a:latin typeface="Arial" panose="020B0604020202020204" pitchFamily="34" charset="0"/>
              <a:cs typeface="Arial" panose="020B0604020202020204" pitchFamily="34" charset="0"/>
            </a:endParaRPr>
          </a:p>
        </p:txBody>
      </p:sp>
      <p:sp>
        <p:nvSpPr>
          <p:cNvPr id="38" name="Oval 82">
            <a:extLst>
              <a:ext uri="{FF2B5EF4-FFF2-40B4-BE49-F238E27FC236}">
                <a16:creationId xmlns:a16="http://schemas.microsoft.com/office/drawing/2014/main" id="{E62ABB58-65A5-C1DB-EF02-22C2BFD79145}"/>
              </a:ext>
            </a:extLst>
          </p:cNvPr>
          <p:cNvSpPr>
            <a:spLocks noChangeArrowheads="1"/>
          </p:cNvSpPr>
          <p:nvPr/>
        </p:nvSpPr>
        <p:spPr bwMode="gray">
          <a:xfrm rot="5400000">
            <a:off x="4717257" y="4868069"/>
            <a:ext cx="138112" cy="139700"/>
          </a:xfrm>
          <a:prstGeom prst="ellipse">
            <a:avLst/>
          </a:prstGeom>
          <a:solidFill>
            <a:srgbClr val="FF0000"/>
          </a:solidFill>
          <a:ln w="9525">
            <a:solidFill>
              <a:schemeClr val="bg1">
                <a:lumMod val="65000"/>
              </a:schemeClr>
            </a:solidFill>
            <a:round/>
            <a:headEnd/>
            <a:tailEnd/>
          </a:ln>
        </p:spPr>
        <p:txBody>
          <a:bodyPr wrap="none" lIns="0" tIns="0" rIns="0" bIns="0" anchor="ctr"/>
          <a:lstStyle/>
          <a:p>
            <a:pPr>
              <a:defRPr/>
            </a:pPr>
            <a:endParaRPr lang="de-DE">
              <a:latin typeface="Arial" panose="020B0604020202020204" pitchFamily="34" charset="0"/>
              <a:cs typeface="Arial" panose="020B0604020202020204" pitchFamily="34" charset="0"/>
            </a:endParaRPr>
          </a:p>
        </p:txBody>
      </p:sp>
      <p:grpSp>
        <p:nvGrpSpPr>
          <p:cNvPr id="39" name="Group 12">
            <a:extLst>
              <a:ext uri="{FF2B5EF4-FFF2-40B4-BE49-F238E27FC236}">
                <a16:creationId xmlns:a16="http://schemas.microsoft.com/office/drawing/2014/main" id="{273FC0E3-CC70-516A-D269-5B44FB7E82E0}"/>
              </a:ext>
            </a:extLst>
          </p:cNvPr>
          <p:cNvGrpSpPr>
            <a:grpSpLocks/>
          </p:cNvGrpSpPr>
          <p:nvPr/>
        </p:nvGrpSpPr>
        <p:grpSpPr bwMode="auto">
          <a:xfrm rot="5400000">
            <a:off x="2916238" y="4005263"/>
            <a:ext cx="215900" cy="215900"/>
            <a:chOff x="4386" y="1584"/>
            <a:chExt cx="173" cy="186"/>
          </a:xfrm>
        </p:grpSpPr>
        <p:sp>
          <p:nvSpPr>
            <p:cNvPr id="40" name="AutoShape 13">
              <a:extLst>
                <a:ext uri="{FF2B5EF4-FFF2-40B4-BE49-F238E27FC236}">
                  <a16:creationId xmlns:a16="http://schemas.microsoft.com/office/drawing/2014/main" id="{EFD1E99A-8F11-EB0D-B2C8-1E41B5920866}"/>
                </a:ext>
              </a:extLst>
            </p:cNvPr>
            <p:cNvSpPr>
              <a:spLocks noChangeArrowheads="1"/>
            </p:cNvSpPr>
            <p:nvPr/>
          </p:nvSpPr>
          <p:spPr bwMode="gray">
            <a:xfrm rot="10800000">
              <a:off x="4406" y="1642"/>
              <a:ext cx="132" cy="68"/>
            </a:xfrm>
            <a:prstGeom prst="rightArrow">
              <a:avLst>
                <a:gd name="adj1" fmla="val 18102"/>
                <a:gd name="adj2" fmla="val 66629"/>
              </a:avLst>
            </a:prstGeom>
            <a:solidFill>
              <a:srgbClr val="7AB4E2"/>
            </a:solidFill>
            <a:ln w="9525">
              <a:solidFill>
                <a:srgbClr val="7AB4E2"/>
              </a:solidFill>
              <a:miter lim="800000"/>
              <a:headEnd/>
              <a:tailEnd/>
            </a:ln>
          </p:spPr>
          <p:txBody>
            <a:bodyPr wrap="none" lIns="0" tIns="0" rIns="0" bIns="0" anchor="ctr"/>
            <a:lstStyle/>
            <a:p>
              <a:endParaRPr lang="de-DE">
                <a:latin typeface="Arial" panose="020B0604020202020204" pitchFamily="34" charset="0"/>
                <a:cs typeface="Arial" panose="020B0604020202020204" pitchFamily="34" charset="0"/>
              </a:endParaRPr>
            </a:p>
          </p:txBody>
        </p:sp>
        <p:sp>
          <p:nvSpPr>
            <p:cNvPr id="41" name="Oval 14">
              <a:extLst>
                <a:ext uri="{FF2B5EF4-FFF2-40B4-BE49-F238E27FC236}">
                  <a16:creationId xmlns:a16="http://schemas.microsoft.com/office/drawing/2014/main" id="{4B3E3A97-B37B-AC76-FA5D-2BED551FA87A}"/>
                </a:ext>
              </a:extLst>
            </p:cNvPr>
            <p:cNvSpPr>
              <a:spLocks noChangeArrowheads="1"/>
            </p:cNvSpPr>
            <p:nvPr/>
          </p:nvSpPr>
          <p:spPr bwMode="gray">
            <a:xfrm>
              <a:off x="4386" y="1584"/>
              <a:ext cx="173" cy="186"/>
            </a:xfrm>
            <a:prstGeom prst="ellipse">
              <a:avLst/>
            </a:prstGeom>
            <a:noFill/>
            <a:ln w="9525">
              <a:solidFill>
                <a:schemeClr val="bg1">
                  <a:lumMod val="65000"/>
                </a:schemeClr>
              </a:solidFill>
              <a:round/>
              <a:headEnd/>
              <a:tailEnd/>
            </a:ln>
          </p:spPr>
          <p:txBody>
            <a:bodyPr wrap="none" lIns="0" tIns="0" rIns="0" bIns="0" anchor="ctr"/>
            <a:lstStyle/>
            <a:p>
              <a:pPr>
                <a:defRPr/>
              </a:pPr>
              <a:endParaRPr lang="de-DE">
                <a:latin typeface="Arial" panose="020B0604020202020204" pitchFamily="34" charset="0"/>
                <a:cs typeface="Arial" panose="020B0604020202020204" pitchFamily="34" charset="0"/>
              </a:endParaRPr>
            </a:p>
          </p:txBody>
        </p:sp>
      </p:grpSp>
      <p:grpSp>
        <p:nvGrpSpPr>
          <p:cNvPr id="42" name="Gruppieren 53">
            <a:extLst>
              <a:ext uri="{FF2B5EF4-FFF2-40B4-BE49-F238E27FC236}">
                <a16:creationId xmlns:a16="http://schemas.microsoft.com/office/drawing/2014/main" id="{66B90609-6EDB-37EE-1D5B-066616D69FB2}"/>
              </a:ext>
            </a:extLst>
          </p:cNvPr>
          <p:cNvGrpSpPr>
            <a:grpSpLocks/>
          </p:cNvGrpSpPr>
          <p:nvPr/>
        </p:nvGrpSpPr>
        <p:grpSpPr bwMode="auto">
          <a:xfrm>
            <a:off x="3348038" y="4005263"/>
            <a:ext cx="215900" cy="215900"/>
            <a:chOff x="3347988" y="4005064"/>
            <a:chExt cx="215900" cy="215900"/>
          </a:xfrm>
        </p:grpSpPr>
        <p:sp>
          <p:nvSpPr>
            <p:cNvPr id="43" name="Oval 14">
              <a:extLst>
                <a:ext uri="{FF2B5EF4-FFF2-40B4-BE49-F238E27FC236}">
                  <a16:creationId xmlns:a16="http://schemas.microsoft.com/office/drawing/2014/main" id="{F8E2BCCC-9986-D790-DCDB-4888E091E53A}"/>
                </a:ext>
              </a:extLst>
            </p:cNvPr>
            <p:cNvSpPr>
              <a:spLocks noChangeArrowheads="1"/>
            </p:cNvSpPr>
            <p:nvPr/>
          </p:nvSpPr>
          <p:spPr bwMode="gray">
            <a:xfrm>
              <a:off x="3347988" y="4005064"/>
              <a:ext cx="215900" cy="215900"/>
            </a:xfrm>
            <a:prstGeom prst="ellipse">
              <a:avLst/>
            </a:prstGeom>
            <a:noFill/>
            <a:ln w="9525">
              <a:solidFill>
                <a:schemeClr val="bg1">
                  <a:lumMod val="65000"/>
                </a:schemeClr>
              </a:solidFill>
              <a:round/>
              <a:headEnd/>
              <a:tailEnd/>
            </a:ln>
          </p:spPr>
          <p:txBody>
            <a:bodyPr wrap="none" lIns="0" tIns="0" rIns="0" bIns="0" anchor="ctr"/>
            <a:lstStyle/>
            <a:p>
              <a:pPr>
                <a:defRPr/>
              </a:pPr>
              <a:endParaRPr lang="de-DE">
                <a:latin typeface="Arial" panose="020B0604020202020204" pitchFamily="34" charset="0"/>
                <a:cs typeface="Arial" panose="020B0604020202020204" pitchFamily="34" charset="0"/>
              </a:endParaRPr>
            </a:p>
          </p:txBody>
        </p:sp>
        <p:sp>
          <p:nvSpPr>
            <p:cNvPr id="44" name="AutoShape 13">
              <a:extLst>
                <a:ext uri="{FF2B5EF4-FFF2-40B4-BE49-F238E27FC236}">
                  <a16:creationId xmlns:a16="http://schemas.microsoft.com/office/drawing/2014/main" id="{D8E2504F-1039-1FBD-2AC1-7683F8D81167}"/>
                </a:ext>
              </a:extLst>
            </p:cNvPr>
            <p:cNvSpPr>
              <a:spLocks noChangeArrowheads="1"/>
            </p:cNvSpPr>
            <p:nvPr/>
          </p:nvSpPr>
          <p:spPr bwMode="gray">
            <a:xfrm>
              <a:off x="3374055" y="4077072"/>
              <a:ext cx="164733" cy="78931"/>
            </a:xfrm>
            <a:prstGeom prst="rightArrow">
              <a:avLst>
                <a:gd name="adj1" fmla="val 18102"/>
                <a:gd name="adj2" fmla="val 66631"/>
              </a:avLst>
            </a:prstGeom>
            <a:solidFill>
              <a:srgbClr val="7AB4E2"/>
            </a:solidFill>
            <a:ln w="9525">
              <a:solidFill>
                <a:srgbClr val="7AB4E2"/>
              </a:solidFill>
              <a:miter lim="800000"/>
              <a:headEnd/>
              <a:tailEnd/>
            </a:ln>
          </p:spPr>
          <p:txBody>
            <a:bodyPr wrap="none" lIns="0" tIns="0" rIns="0" bIns="0" anchor="ctr"/>
            <a:lstStyle/>
            <a:p>
              <a:endParaRPr lang="de-DE">
                <a:latin typeface="Arial" panose="020B0604020202020204" pitchFamily="34" charset="0"/>
                <a:cs typeface="Arial" panose="020B0604020202020204" pitchFamily="34" charset="0"/>
              </a:endParaRPr>
            </a:p>
          </p:txBody>
        </p:sp>
      </p:grpSp>
      <p:grpSp>
        <p:nvGrpSpPr>
          <p:cNvPr id="45" name="Gruppieren 52">
            <a:extLst>
              <a:ext uri="{FF2B5EF4-FFF2-40B4-BE49-F238E27FC236}">
                <a16:creationId xmlns:a16="http://schemas.microsoft.com/office/drawing/2014/main" id="{B5B53D10-CFDE-A1F7-D1DF-5678C766E840}"/>
              </a:ext>
            </a:extLst>
          </p:cNvPr>
          <p:cNvGrpSpPr>
            <a:grpSpLocks/>
          </p:cNvGrpSpPr>
          <p:nvPr/>
        </p:nvGrpSpPr>
        <p:grpSpPr bwMode="auto">
          <a:xfrm>
            <a:off x="3779838" y="4005263"/>
            <a:ext cx="215900" cy="215900"/>
            <a:chOff x="3779912" y="4005064"/>
            <a:chExt cx="215900" cy="215900"/>
          </a:xfrm>
        </p:grpSpPr>
        <p:sp>
          <p:nvSpPr>
            <p:cNvPr id="46" name="Oval 14">
              <a:extLst>
                <a:ext uri="{FF2B5EF4-FFF2-40B4-BE49-F238E27FC236}">
                  <a16:creationId xmlns:a16="http://schemas.microsoft.com/office/drawing/2014/main" id="{CBAAD4A2-2C4A-385F-C344-6F793CBB964E}"/>
                </a:ext>
              </a:extLst>
            </p:cNvPr>
            <p:cNvSpPr>
              <a:spLocks noChangeArrowheads="1"/>
            </p:cNvSpPr>
            <p:nvPr/>
          </p:nvSpPr>
          <p:spPr bwMode="gray">
            <a:xfrm rot="5400000">
              <a:off x="3779912" y="4005064"/>
              <a:ext cx="215900" cy="215900"/>
            </a:xfrm>
            <a:prstGeom prst="ellipse">
              <a:avLst/>
            </a:prstGeom>
            <a:noFill/>
            <a:ln w="9525">
              <a:solidFill>
                <a:schemeClr val="bg1">
                  <a:lumMod val="65000"/>
                </a:schemeClr>
              </a:solidFill>
              <a:round/>
              <a:headEnd/>
              <a:tailEnd/>
            </a:ln>
          </p:spPr>
          <p:txBody>
            <a:bodyPr wrap="none" lIns="0" tIns="0" rIns="0" bIns="0" anchor="ctr"/>
            <a:lstStyle/>
            <a:p>
              <a:pPr>
                <a:defRPr/>
              </a:pPr>
              <a:endParaRPr lang="de-DE">
                <a:latin typeface="Arial" panose="020B0604020202020204" pitchFamily="34" charset="0"/>
                <a:cs typeface="Arial" panose="020B0604020202020204" pitchFamily="34" charset="0"/>
              </a:endParaRPr>
            </a:p>
          </p:txBody>
        </p:sp>
        <p:sp>
          <p:nvSpPr>
            <p:cNvPr id="47" name="AutoShape 13">
              <a:extLst>
                <a:ext uri="{FF2B5EF4-FFF2-40B4-BE49-F238E27FC236}">
                  <a16:creationId xmlns:a16="http://schemas.microsoft.com/office/drawing/2014/main" id="{9A2E72C3-2534-4AB4-001C-93C95885EE98}"/>
                </a:ext>
              </a:extLst>
            </p:cNvPr>
            <p:cNvSpPr>
              <a:spLocks noChangeArrowheads="1"/>
            </p:cNvSpPr>
            <p:nvPr/>
          </p:nvSpPr>
          <p:spPr bwMode="gray">
            <a:xfrm rot="5400000">
              <a:off x="3804476" y="4074156"/>
              <a:ext cx="164733" cy="78931"/>
            </a:xfrm>
            <a:prstGeom prst="rightArrow">
              <a:avLst>
                <a:gd name="adj1" fmla="val 18102"/>
                <a:gd name="adj2" fmla="val 66631"/>
              </a:avLst>
            </a:prstGeom>
            <a:solidFill>
              <a:srgbClr val="7AB4E2"/>
            </a:solidFill>
            <a:ln w="9525">
              <a:solidFill>
                <a:srgbClr val="7AB4E2"/>
              </a:solidFill>
              <a:miter lim="800000"/>
              <a:headEnd/>
              <a:tailEnd/>
            </a:ln>
          </p:spPr>
          <p:txBody>
            <a:bodyPr wrap="none" lIns="0" tIns="0" rIns="0" bIns="0" anchor="ctr"/>
            <a:lstStyle/>
            <a:p>
              <a:endParaRPr lang="de-DE">
                <a:latin typeface="Arial" panose="020B0604020202020204" pitchFamily="34" charset="0"/>
                <a:cs typeface="Arial" panose="020B0604020202020204" pitchFamily="34" charset="0"/>
              </a:endParaRPr>
            </a:p>
          </p:txBody>
        </p:sp>
      </p:grpSp>
      <p:sp>
        <p:nvSpPr>
          <p:cNvPr id="48" name="Textfeld 35">
            <a:extLst>
              <a:ext uri="{FF2B5EF4-FFF2-40B4-BE49-F238E27FC236}">
                <a16:creationId xmlns:a16="http://schemas.microsoft.com/office/drawing/2014/main" id="{9AA8157C-65E6-A500-623D-F739C46E5203}"/>
              </a:ext>
            </a:extLst>
          </p:cNvPr>
          <p:cNvSpPr txBox="1">
            <a:spLocks noChangeArrowheads="1"/>
          </p:cNvSpPr>
          <p:nvPr/>
        </p:nvSpPr>
        <p:spPr bwMode="auto">
          <a:xfrm>
            <a:off x="539750" y="468312"/>
            <a:ext cx="1477905"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UIType" charset="0"/>
                <a:ea typeface="ＭＳ Ｐゴシック" charset="0"/>
              </a:defRPr>
            </a:lvl1pPr>
            <a:lvl2pPr marL="742950" indent="-285750">
              <a:defRPr sz="2400">
                <a:solidFill>
                  <a:schemeClr val="tx1"/>
                </a:solidFill>
                <a:latin typeface="TUIType" charset="0"/>
                <a:ea typeface="ＭＳ Ｐゴシック" charset="0"/>
              </a:defRPr>
            </a:lvl2pPr>
            <a:lvl3pPr marL="1143000" indent="-228600">
              <a:defRPr sz="2400">
                <a:solidFill>
                  <a:schemeClr val="tx1"/>
                </a:solidFill>
                <a:latin typeface="TUIType" charset="0"/>
                <a:ea typeface="ＭＳ Ｐゴシック" charset="0"/>
              </a:defRPr>
            </a:lvl3pPr>
            <a:lvl4pPr marL="1600200" indent="-228600">
              <a:defRPr sz="2400">
                <a:solidFill>
                  <a:schemeClr val="tx1"/>
                </a:solidFill>
                <a:latin typeface="TUIType" charset="0"/>
                <a:ea typeface="ＭＳ Ｐゴシック" charset="0"/>
              </a:defRPr>
            </a:lvl4pPr>
            <a:lvl5pPr marL="2057400" indent="-228600">
              <a:defRPr sz="2400">
                <a:solidFill>
                  <a:schemeClr val="tx1"/>
                </a:solidFill>
                <a:latin typeface="TUIType" charset="0"/>
                <a:ea typeface="ＭＳ Ｐゴシック" charset="0"/>
              </a:defRPr>
            </a:lvl5pPr>
            <a:lvl6pPr marL="2514600" indent="-228600" eaLnBrk="0" fontAlgn="base" hangingPunct="0">
              <a:spcBef>
                <a:spcPct val="20000"/>
              </a:spcBef>
              <a:spcAft>
                <a:spcPct val="20000"/>
              </a:spcAft>
              <a:defRPr sz="2400">
                <a:solidFill>
                  <a:schemeClr val="tx1"/>
                </a:solidFill>
                <a:latin typeface="TUIType" charset="0"/>
                <a:ea typeface="ＭＳ Ｐゴシック" charset="0"/>
              </a:defRPr>
            </a:lvl6pPr>
            <a:lvl7pPr marL="2971800" indent="-228600" eaLnBrk="0" fontAlgn="base" hangingPunct="0">
              <a:spcBef>
                <a:spcPct val="20000"/>
              </a:spcBef>
              <a:spcAft>
                <a:spcPct val="20000"/>
              </a:spcAft>
              <a:defRPr sz="2400">
                <a:solidFill>
                  <a:schemeClr val="tx1"/>
                </a:solidFill>
                <a:latin typeface="TUIType" charset="0"/>
                <a:ea typeface="ＭＳ Ｐゴシック" charset="0"/>
              </a:defRPr>
            </a:lvl7pPr>
            <a:lvl8pPr marL="3429000" indent="-228600" eaLnBrk="0" fontAlgn="base" hangingPunct="0">
              <a:spcBef>
                <a:spcPct val="20000"/>
              </a:spcBef>
              <a:spcAft>
                <a:spcPct val="20000"/>
              </a:spcAft>
              <a:defRPr sz="2400">
                <a:solidFill>
                  <a:schemeClr val="tx1"/>
                </a:solidFill>
                <a:latin typeface="TUIType" charset="0"/>
                <a:ea typeface="ＭＳ Ｐゴシック" charset="0"/>
              </a:defRPr>
            </a:lvl8pPr>
            <a:lvl9pPr marL="3886200" indent="-228600" eaLnBrk="0" fontAlgn="base" hangingPunct="0">
              <a:spcBef>
                <a:spcPct val="20000"/>
              </a:spcBef>
              <a:spcAft>
                <a:spcPct val="20000"/>
              </a:spcAft>
              <a:defRPr sz="2400">
                <a:solidFill>
                  <a:schemeClr val="tx1"/>
                </a:solidFill>
                <a:latin typeface="TUIType" charset="0"/>
                <a:ea typeface="ＭＳ Ｐゴシック" charset="0"/>
              </a:defRPr>
            </a:lvl9pPr>
          </a:lstStyle>
          <a:p>
            <a:r>
              <a:rPr lang="de-DE" b="1" dirty="0">
                <a:latin typeface="Arial" panose="020B0604020202020204" pitchFamily="34" charset="0"/>
                <a:cs typeface="Arial" panose="020B0604020202020204" pitchFamily="34" charset="0"/>
              </a:rPr>
              <a:t>Vorlagen</a:t>
            </a:r>
          </a:p>
        </p:txBody>
      </p:sp>
    </p:spTree>
    <p:extLst>
      <p:ext uri="{BB962C8B-B14F-4D97-AF65-F5344CB8AC3E}">
        <p14:creationId xmlns:p14="http://schemas.microsoft.com/office/powerpoint/2010/main" val="3495726792"/>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189</Words>
  <Application>Microsoft Macintosh PowerPoint</Application>
  <PresentationFormat>A4-Papier (210 x 297 mm)</PresentationFormat>
  <Paragraphs>41</Paragraphs>
  <Slides>2</Slides>
  <Notes>0</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2</vt:i4>
      </vt:variant>
    </vt:vector>
  </HeadingPairs>
  <TitlesOfParts>
    <vt:vector size="8" baseType="lpstr">
      <vt:lpstr>Arial</vt:lpstr>
      <vt:lpstr>Calibri</vt:lpstr>
      <vt:lpstr>Calibri Light</vt:lpstr>
      <vt:lpstr>TUIType</vt:lpstr>
      <vt:lpstr>Wingdings</vt:lpstr>
      <vt:lpstr>Office</vt:lpstr>
      <vt:lpstr>PowerPoint-Präsentation</vt:lpstr>
      <vt:lpstr>PowerPoint-Präsentation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Decisio-Methode</dc:title>
  <dc:subject>Vorlage Statusbericht</dc:subject>
  <dc:creator>René Windus</dc:creator>
  <cp:keywords>Decisio</cp:keywords>
  <dc:description/>
  <cp:lastModifiedBy>René Windus</cp:lastModifiedBy>
  <cp:revision>3</cp:revision>
  <dcterms:created xsi:type="dcterms:W3CDTF">2022-08-29T07:55:22Z</dcterms:created>
  <dcterms:modified xsi:type="dcterms:W3CDTF">2022-08-29T08:32:52Z</dcterms:modified>
  <cp:category/>
</cp:coreProperties>
</file>