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/>
    <p:restoredTop sz="96327"/>
  </p:normalViewPr>
  <p:slideViewPr>
    <p:cSldViewPr snapToGrid="0">
      <p:cViewPr varScale="1">
        <p:scale>
          <a:sx n="124" d="100"/>
          <a:sy n="124" d="100"/>
        </p:scale>
        <p:origin x="1544" y="1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922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46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949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CF82FA-B46E-3D0A-0255-F809726FF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F9F64F-6ECC-9125-3343-49B68FFA9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F27D92-CA14-D933-C1A7-5D280DF5C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DF2371-794C-C7F5-418E-17AA89B4F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163">
            <a:extLst>
              <a:ext uri="{FF2B5EF4-FFF2-40B4-BE49-F238E27FC236}">
                <a16:creationId xmlns:a16="http://schemas.microsoft.com/office/drawing/2014/main" id="{C34F0263-FB8B-792C-9C95-A96EC7CF9C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412771"/>
            <a:ext cx="7429500" cy="31745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de-DE" sz="1463">
              <a:latin typeface="TUIType" pitchFamily="34" charset="0"/>
              <a:ea typeface="+mn-ea"/>
            </a:endParaRPr>
          </a:p>
        </p:txBody>
      </p:sp>
      <p:sp>
        <p:nvSpPr>
          <p:cNvPr id="8" name="Rectangle 113">
            <a:extLst>
              <a:ext uri="{FF2B5EF4-FFF2-40B4-BE49-F238E27FC236}">
                <a16:creationId xmlns:a16="http://schemas.microsoft.com/office/drawing/2014/main" id="{A8B4D2F1-68B8-268C-13AE-DBFA49DF3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1476" y="74942"/>
            <a:ext cx="5225157" cy="99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Example of a slide with bullet listings.</a:t>
            </a:r>
          </a:p>
        </p:txBody>
      </p:sp>
    </p:spTree>
    <p:extLst>
      <p:ext uri="{BB962C8B-B14F-4D97-AF65-F5344CB8AC3E}">
        <p14:creationId xmlns:p14="http://schemas.microsoft.com/office/powerpoint/2010/main" val="50806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3">
            <a:extLst>
              <a:ext uri="{FF2B5EF4-FFF2-40B4-BE49-F238E27FC236}">
                <a16:creationId xmlns:a16="http://schemas.microsoft.com/office/drawing/2014/main" id="{B7673A4C-D33D-59A0-A152-B4D6FC151A2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906000" cy="12496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latin typeface="TUIType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741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72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31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64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07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73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06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54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DD85F-23E3-3B49-B20E-8B8ED043292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56066-E49B-134E-8DEB-8C348441C8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60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4">
            <a:extLst>
              <a:ext uri="{FF2B5EF4-FFF2-40B4-BE49-F238E27FC236}">
                <a16:creationId xmlns:a16="http://schemas.microsoft.com/office/drawing/2014/main" id="{568BE0DA-AAD3-8F53-5AEB-7DFCA9EC4BF4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418882"/>
            <a:ext cx="6430963" cy="646331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de-DE" sz="2000" b="1" dirty="0">
                <a:latin typeface="Arial"/>
                <a:cs typeface="Arial"/>
              </a:rPr>
              <a:t>Organigramm Projekt: ABC</a:t>
            </a:r>
            <a:br>
              <a:rPr lang="de-DE" sz="2000" dirty="0">
                <a:latin typeface="Arial"/>
                <a:cs typeface="Arial"/>
              </a:rPr>
            </a:br>
            <a:r>
              <a:rPr lang="de-DE" sz="1600" dirty="0">
                <a:latin typeface="Arial"/>
                <a:cs typeface="Arial"/>
              </a:rPr>
              <a:t>Stand: 11/2022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916664" y="1794680"/>
            <a:ext cx="3930555" cy="830997"/>
          </a:xfrm>
          <a:prstGeom prst="rect">
            <a:avLst/>
          </a:prstGeom>
          <a:solidFill>
            <a:srgbClr val="92D050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Auftraggeber / Lenkungsausschuss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916665" y="3253854"/>
            <a:ext cx="3930555" cy="984885"/>
          </a:xfrm>
          <a:prstGeom prst="rect">
            <a:avLst/>
          </a:prstGeom>
          <a:solidFill>
            <a:srgbClr val="92D050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Projektleiter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52357" y="4767618"/>
            <a:ext cx="3930555" cy="984885"/>
          </a:xfrm>
          <a:prstGeom prst="rect">
            <a:avLst/>
          </a:prstGeom>
          <a:solidFill>
            <a:srgbClr val="92D050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Team 1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169682" y="4767617"/>
            <a:ext cx="3930555" cy="984885"/>
          </a:xfrm>
          <a:prstGeom prst="rect">
            <a:avLst/>
          </a:prstGeom>
          <a:solidFill>
            <a:srgbClr val="92D050">
              <a:alpha val="58000"/>
            </a:srgb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Team 2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erade Verbindung 7"/>
          <p:cNvCxnSpPr>
            <a:stCxn id="3" idx="2"/>
            <a:endCxn id="5" idx="0"/>
          </p:cNvCxnSpPr>
          <p:nvPr/>
        </p:nvCxnSpPr>
        <p:spPr>
          <a:xfrm>
            <a:off x="4881942" y="2625677"/>
            <a:ext cx="1" cy="62817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11"/>
          <p:cNvCxnSpPr>
            <a:stCxn id="5" idx="2"/>
            <a:endCxn id="7" idx="0"/>
          </p:cNvCxnSpPr>
          <p:nvPr/>
        </p:nvCxnSpPr>
        <p:spPr>
          <a:xfrm rot="16200000" flipH="1">
            <a:off x="5744012" y="3376669"/>
            <a:ext cx="528878" cy="2253017"/>
          </a:xfrm>
          <a:prstGeom prst="bentConnector3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stCxn id="6" idx="0"/>
            <a:endCxn id="5" idx="2"/>
          </p:cNvCxnSpPr>
          <p:nvPr/>
        </p:nvCxnSpPr>
        <p:spPr>
          <a:xfrm rot="5400000" flipH="1" flipV="1">
            <a:off x="3535350" y="3421025"/>
            <a:ext cx="528879" cy="2164308"/>
          </a:xfrm>
          <a:prstGeom prst="bentConnector3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08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Macintosh PowerPoint</Application>
  <PresentationFormat>A4-Papier (210 x 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TUIType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Decisio-Methode</dc:title>
  <dc:subject>Vorlage Organigramm</dc:subject>
  <dc:creator>René Windus</dc:creator>
  <cp:keywords>Decisio</cp:keywords>
  <dc:description/>
  <cp:lastModifiedBy>René Windus</cp:lastModifiedBy>
  <cp:revision>7</cp:revision>
  <dcterms:created xsi:type="dcterms:W3CDTF">2022-08-29T07:55:22Z</dcterms:created>
  <dcterms:modified xsi:type="dcterms:W3CDTF">2022-11-03T14:33:36Z</dcterms:modified>
  <cp:category/>
</cp:coreProperties>
</file>